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60" r:id="rId4"/>
    <p:sldId id="262" r:id="rId5"/>
    <p:sldId id="263" r:id="rId6"/>
    <p:sldId id="335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9" r:id="rId16"/>
    <p:sldId id="290" r:id="rId17"/>
    <p:sldId id="291" r:id="rId18"/>
    <p:sldId id="292" r:id="rId19"/>
    <p:sldId id="294" r:id="rId20"/>
    <p:sldId id="295" r:id="rId21"/>
    <p:sldId id="305" r:id="rId22"/>
    <p:sldId id="304" r:id="rId23"/>
    <p:sldId id="303" r:id="rId24"/>
    <p:sldId id="302" r:id="rId25"/>
    <p:sldId id="301" r:id="rId26"/>
    <p:sldId id="300" r:id="rId27"/>
    <p:sldId id="298" r:id="rId28"/>
    <p:sldId id="297" r:id="rId29"/>
    <p:sldId id="277" r:id="rId30"/>
    <p:sldId id="279" r:id="rId31"/>
    <p:sldId id="281" r:id="rId32"/>
    <p:sldId id="283" r:id="rId33"/>
    <p:sldId id="268" r:id="rId34"/>
    <p:sldId id="306" r:id="rId35"/>
    <p:sldId id="308" r:id="rId36"/>
    <p:sldId id="318" r:id="rId37"/>
    <p:sldId id="284" r:id="rId38"/>
    <p:sldId id="309" r:id="rId39"/>
    <p:sldId id="285" r:id="rId40"/>
    <p:sldId id="310" r:id="rId41"/>
    <p:sldId id="286" r:id="rId42"/>
    <p:sldId id="311" r:id="rId43"/>
    <p:sldId id="287" r:id="rId44"/>
    <p:sldId id="314" r:id="rId45"/>
    <p:sldId id="293" r:id="rId46"/>
    <p:sldId id="316" r:id="rId47"/>
    <p:sldId id="288" r:id="rId48"/>
    <p:sldId id="312" r:id="rId49"/>
    <p:sldId id="317" r:id="rId5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64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C8A89-904D-4AE9-B50A-BD555615E9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60A6D32-A00B-4825-8CF9-0B25B21172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COMPETENCIA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Desempeño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Eficiente</a:t>
          </a:r>
          <a:endParaRPr kumimoji="0" lang="es-ES" altLang="es-MX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BF8A72A7-ABE1-4759-884F-6B4E1299074E}" type="parTrans" cxnId="{5DEF3145-B694-4AD6-92A2-E9B0F1E2A067}">
      <dgm:prSet/>
      <dgm:spPr/>
      <dgm:t>
        <a:bodyPr/>
        <a:lstStyle/>
        <a:p>
          <a:endParaRPr lang="es-MX"/>
        </a:p>
      </dgm:t>
    </dgm:pt>
    <dgm:pt modelId="{27C3465B-B13B-41CB-842A-057A9A49069B}" type="sibTrans" cxnId="{5DEF3145-B694-4AD6-92A2-E9B0F1E2A067}">
      <dgm:prSet/>
      <dgm:spPr/>
      <dgm:t>
        <a:bodyPr/>
        <a:lstStyle/>
        <a:p>
          <a:endParaRPr lang="es-MX"/>
        </a:p>
      </dgm:t>
    </dgm:pt>
    <dgm:pt modelId="{B458C67C-F0BE-44E0-AE6B-106DF141E3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SABER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Componente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Cognitivo </a:t>
          </a:r>
          <a:endParaRPr kumimoji="0" lang="es-ES" altLang="es-MX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2F64EC2B-EFBF-4A64-AD1F-D45DE65DB79E}" type="parTrans" cxnId="{CA069D46-9D52-4D09-8CBA-A4EFF2BE324D}">
      <dgm:prSet/>
      <dgm:spPr/>
      <dgm:t>
        <a:bodyPr/>
        <a:lstStyle/>
        <a:p>
          <a:endParaRPr lang="es-MX"/>
        </a:p>
      </dgm:t>
    </dgm:pt>
    <dgm:pt modelId="{B507CC8C-BE2C-4523-B8DF-888A63EC85B5}" type="sibTrans" cxnId="{CA069D46-9D52-4D09-8CBA-A4EFF2BE324D}">
      <dgm:prSet/>
      <dgm:spPr/>
      <dgm:t>
        <a:bodyPr/>
        <a:lstStyle/>
        <a:p>
          <a:endParaRPr lang="es-MX"/>
        </a:p>
      </dgm:t>
    </dgm:pt>
    <dgm:pt modelId="{07B704ED-8C8E-4EDF-91DD-1BF40F945F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SABER HACER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Componente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Procedimental </a:t>
          </a:r>
          <a:endParaRPr kumimoji="0" lang="es-ES" altLang="es-MX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5B596F9-3BA2-45CD-B7FE-75155276AE3A}" type="parTrans" cxnId="{327AA0C0-F870-465E-BBFE-E269F75B305A}">
      <dgm:prSet/>
      <dgm:spPr/>
      <dgm:t>
        <a:bodyPr/>
        <a:lstStyle/>
        <a:p>
          <a:endParaRPr lang="es-MX"/>
        </a:p>
      </dgm:t>
    </dgm:pt>
    <dgm:pt modelId="{642B94F4-ACCD-4D28-9F56-B1539C51C184}" type="sibTrans" cxnId="{327AA0C0-F870-465E-BBFE-E269F75B305A}">
      <dgm:prSet/>
      <dgm:spPr/>
      <dgm:t>
        <a:bodyPr/>
        <a:lstStyle/>
        <a:p>
          <a:endParaRPr lang="es-MX"/>
        </a:p>
      </dgm:t>
    </dgm:pt>
    <dgm:pt modelId="{65972543-E68E-49D7-B4CD-D8135382B3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ACTITUD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Componente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Actitudinal </a:t>
          </a:r>
          <a:endParaRPr kumimoji="0" lang="es-ES" altLang="es-MX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D66D66CA-EAE4-4197-978A-12B799D3090D}" type="parTrans" cxnId="{D3FC794B-5730-4226-9D6F-2464008C1212}">
      <dgm:prSet/>
      <dgm:spPr/>
      <dgm:t>
        <a:bodyPr/>
        <a:lstStyle/>
        <a:p>
          <a:endParaRPr lang="es-MX"/>
        </a:p>
      </dgm:t>
    </dgm:pt>
    <dgm:pt modelId="{95FEAC2A-7973-49AD-87D6-D0B707D8500A}" type="sibTrans" cxnId="{D3FC794B-5730-4226-9D6F-2464008C1212}">
      <dgm:prSet/>
      <dgm:spPr/>
      <dgm:t>
        <a:bodyPr/>
        <a:lstStyle/>
        <a:p>
          <a:endParaRPr lang="es-MX"/>
        </a:p>
      </dgm:t>
    </dgm:pt>
    <dgm:pt modelId="{220A0414-720F-4BC4-9325-121FA405137E}" type="pres">
      <dgm:prSet presAssocID="{698C8A89-904D-4AE9-B50A-BD555615E9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12F39B-933F-49F0-8FB0-66F2F36B65E9}" type="pres">
      <dgm:prSet presAssocID="{E60A6D32-A00B-4825-8CF9-0B25B21172BB}" presName="hierRoot1" presStyleCnt="0">
        <dgm:presLayoutVars>
          <dgm:hierBranch/>
        </dgm:presLayoutVars>
      </dgm:prSet>
      <dgm:spPr/>
    </dgm:pt>
    <dgm:pt modelId="{E655EBC5-7760-41EE-9A19-0B6885FA42D2}" type="pres">
      <dgm:prSet presAssocID="{E60A6D32-A00B-4825-8CF9-0B25B21172BB}" presName="rootComposite1" presStyleCnt="0"/>
      <dgm:spPr/>
    </dgm:pt>
    <dgm:pt modelId="{D91E5007-243E-4E58-911C-300DF47C3968}" type="pres">
      <dgm:prSet presAssocID="{E60A6D32-A00B-4825-8CF9-0B25B21172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84C72C2-6FC9-4EA4-B733-4C0CB884A658}" type="pres">
      <dgm:prSet presAssocID="{E60A6D32-A00B-4825-8CF9-0B25B21172B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C533467-420A-4BD6-9FCF-4D5691A0C945}" type="pres">
      <dgm:prSet presAssocID="{E60A6D32-A00B-4825-8CF9-0B25B21172BB}" presName="hierChild2" presStyleCnt="0"/>
      <dgm:spPr/>
    </dgm:pt>
    <dgm:pt modelId="{80935BD5-A13B-4C00-9295-17CA39EE9E65}" type="pres">
      <dgm:prSet presAssocID="{2F64EC2B-EFBF-4A64-AD1F-D45DE65DB79E}" presName="Name35" presStyleLbl="parChTrans1D2" presStyleIdx="0" presStyleCnt="3"/>
      <dgm:spPr/>
      <dgm:t>
        <a:bodyPr/>
        <a:lstStyle/>
        <a:p>
          <a:endParaRPr lang="es-MX"/>
        </a:p>
      </dgm:t>
    </dgm:pt>
    <dgm:pt modelId="{D7DE4E6E-C87C-4DF3-9FB3-E940FDBF6001}" type="pres">
      <dgm:prSet presAssocID="{B458C67C-F0BE-44E0-AE6B-106DF141E3C8}" presName="hierRoot2" presStyleCnt="0">
        <dgm:presLayoutVars>
          <dgm:hierBranch/>
        </dgm:presLayoutVars>
      </dgm:prSet>
      <dgm:spPr/>
    </dgm:pt>
    <dgm:pt modelId="{FDED9ADF-B0FA-4D4D-B1EA-A38031533F02}" type="pres">
      <dgm:prSet presAssocID="{B458C67C-F0BE-44E0-AE6B-106DF141E3C8}" presName="rootComposite" presStyleCnt="0"/>
      <dgm:spPr/>
    </dgm:pt>
    <dgm:pt modelId="{D9B14F5C-C0DD-4C62-8398-E82D71F1FEC0}" type="pres">
      <dgm:prSet presAssocID="{B458C67C-F0BE-44E0-AE6B-106DF141E3C8}" presName="rootText" presStyleLbl="node2" presStyleIdx="0" presStyleCnt="3" custScaleY="1698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2204878-B835-490A-82E2-A7289F0E6C96}" type="pres">
      <dgm:prSet presAssocID="{B458C67C-F0BE-44E0-AE6B-106DF141E3C8}" presName="rootConnector" presStyleLbl="node2" presStyleIdx="0" presStyleCnt="3"/>
      <dgm:spPr/>
      <dgm:t>
        <a:bodyPr/>
        <a:lstStyle/>
        <a:p>
          <a:endParaRPr lang="es-MX"/>
        </a:p>
      </dgm:t>
    </dgm:pt>
    <dgm:pt modelId="{8B6A7E89-77B5-42AD-B465-29FA14C3A8CF}" type="pres">
      <dgm:prSet presAssocID="{B458C67C-F0BE-44E0-AE6B-106DF141E3C8}" presName="hierChild4" presStyleCnt="0"/>
      <dgm:spPr/>
    </dgm:pt>
    <dgm:pt modelId="{B2133ED1-F215-40EC-94B3-97776A94194C}" type="pres">
      <dgm:prSet presAssocID="{B458C67C-F0BE-44E0-AE6B-106DF141E3C8}" presName="hierChild5" presStyleCnt="0"/>
      <dgm:spPr/>
    </dgm:pt>
    <dgm:pt modelId="{A1CDFC95-7585-4A43-AA56-6C46BD3F5C75}" type="pres">
      <dgm:prSet presAssocID="{75B596F9-3BA2-45CD-B7FE-75155276AE3A}" presName="Name35" presStyleLbl="parChTrans1D2" presStyleIdx="1" presStyleCnt="3"/>
      <dgm:spPr/>
      <dgm:t>
        <a:bodyPr/>
        <a:lstStyle/>
        <a:p>
          <a:endParaRPr lang="es-MX"/>
        </a:p>
      </dgm:t>
    </dgm:pt>
    <dgm:pt modelId="{3B548951-0E6B-4F78-AB6E-5B512C9F146D}" type="pres">
      <dgm:prSet presAssocID="{07B704ED-8C8E-4EDF-91DD-1BF40F945FDC}" presName="hierRoot2" presStyleCnt="0">
        <dgm:presLayoutVars>
          <dgm:hierBranch/>
        </dgm:presLayoutVars>
      </dgm:prSet>
      <dgm:spPr/>
    </dgm:pt>
    <dgm:pt modelId="{469EA23E-0C84-47D6-A110-DA2E12767D27}" type="pres">
      <dgm:prSet presAssocID="{07B704ED-8C8E-4EDF-91DD-1BF40F945FDC}" presName="rootComposite" presStyleCnt="0"/>
      <dgm:spPr/>
    </dgm:pt>
    <dgm:pt modelId="{C4F7239F-F09F-47EB-901A-CFA5FAFCC817}" type="pres">
      <dgm:prSet presAssocID="{07B704ED-8C8E-4EDF-91DD-1BF40F945FDC}" presName="rootText" presStyleLbl="node2" presStyleIdx="1" presStyleCnt="3" custScaleY="1637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01EC69-7BA5-4F91-8EEF-F06F24419F2E}" type="pres">
      <dgm:prSet presAssocID="{07B704ED-8C8E-4EDF-91DD-1BF40F945FDC}" presName="rootConnector" presStyleLbl="node2" presStyleIdx="1" presStyleCnt="3"/>
      <dgm:spPr/>
      <dgm:t>
        <a:bodyPr/>
        <a:lstStyle/>
        <a:p>
          <a:endParaRPr lang="es-MX"/>
        </a:p>
      </dgm:t>
    </dgm:pt>
    <dgm:pt modelId="{96F69990-1755-4A22-81F1-01E2695FDDC1}" type="pres">
      <dgm:prSet presAssocID="{07B704ED-8C8E-4EDF-91DD-1BF40F945FDC}" presName="hierChild4" presStyleCnt="0"/>
      <dgm:spPr/>
    </dgm:pt>
    <dgm:pt modelId="{554FFF47-9E7E-441C-95D4-610143B93A1A}" type="pres">
      <dgm:prSet presAssocID="{07B704ED-8C8E-4EDF-91DD-1BF40F945FDC}" presName="hierChild5" presStyleCnt="0"/>
      <dgm:spPr/>
    </dgm:pt>
    <dgm:pt modelId="{E5CE7755-70BB-4D04-BCD6-21EAB403757B}" type="pres">
      <dgm:prSet presAssocID="{D66D66CA-EAE4-4197-978A-12B799D3090D}" presName="Name35" presStyleLbl="parChTrans1D2" presStyleIdx="2" presStyleCnt="3"/>
      <dgm:spPr/>
      <dgm:t>
        <a:bodyPr/>
        <a:lstStyle/>
        <a:p>
          <a:endParaRPr lang="es-MX"/>
        </a:p>
      </dgm:t>
    </dgm:pt>
    <dgm:pt modelId="{C12113BC-B287-41FA-B09D-C491343FF35A}" type="pres">
      <dgm:prSet presAssocID="{65972543-E68E-49D7-B4CD-D8135382B3D4}" presName="hierRoot2" presStyleCnt="0">
        <dgm:presLayoutVars>
          <dgm:hierBranch/>
        </dgm:presLayoutVars>
      </dgm:prSet>
      <dgm:spPr/>
    </dgm:pt>
    <dgm:pt modelId="{7A57B89C-FBAE-4E24-B2F9-09D8381A7BE7}" type="pres">
      <dgm:prSet presAssocID="{65972543-E68E-49D7-B4CD-D8135382B3D4}" presName="rootComposite" presStyleCnt="0"/>
      <dgm:spPr/>
    </dgm:pt>
    <dgm:pt modelId="{D0E10C1B-9611-405C-8610-47AD370E22D8}" type="pres">
      <dgm:prSet presAssocID="{65972543-E68E-49D7-B4CD-D8135382B3D4}" presName="rootText" presStyleLbl="node2" presStyleIdx="2" presStyleCnt="3" custScaleY="1698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7B4A7E-77D6-4CE3-BD38-5ADFC52D075D}" type="pres">
      <dgm:prSet presAssocID="{65972543-E68E-49D7-B4CD-D8135382B3D4}" presName="rootConnector" presStyleLbl="node2" presStyleIdx="2" presStyleCnt="3"/>
      <dgm:spPr/>
      <dgm:t>
        <a:bodyPr/>
        <a:lstStyle/>
        <a:p>
          <a:endParaRPr lang="es-MX"/>
        </a:p>
      </dgm:t>
    </dgm:pt>
    <dgm:pt modelId="{8ABA292D-E8E0-4FD1-B584-913E02178F9A}" type="pres">
      <dgm:prSet presAssocID="{65972543-E68E-49D7-B4CD-D8135382B3D4}" presName="hierChild4" presStyleCnt="0"/>
      <dgm:spPr/>
    </dgm:pt>
    <dgm:pt modelId="{236C7AC6-4CC0-4491-BAA6-F6236F794831}" type="pres">
      <dgm:prSet presAssocID="{65972543-E68E-49D7-B4CD-D8135382B3D4}" presName="hierChild5" presStyleCnt="0"/>
      <dgm:spPr/>
    </dgm:pt>
    <dgm:pt modelId="{BD609D49-BB56-4E02-8F25-E38827589475}" type="pres">
      <dgm:prSet presAssocID="{E60A6D32-A00B-4825-8CF9-0B25B21172BB}" presName="hierChild3" presStyleCnt="0"/>
      <dgm:spPr/>
    </dgm:pt>
  </dgm:ptLst>
  <dgm:cxnLst>
    <dgm:cxn modelId="{717E0443-6BAB-4658-A0F6-25726BF8BACF}" type="presOf" srcId="{65972543-E68E-49D7-B4CD-D8135382B3D4}" destId="{D0E10C1B-9611-405C-8610-47AD370E22D8}" srcOrd="0" destOrd="0" presId="urn:microsoft.com/office/officeart/2005/8/layout/orgChart1"/>
    <dgm:cxn modelId="{44D16C0F-6D8F-4E32-933B-23707B70EBD4}" type="presOf" srcId="{698C8A89-904D-4AE9-B50A-BD555615E943}" destId="{220A0414-720F-4BC4-9325-121FA405137E}" srcOrd="0" destOrd="0" presId="urn:microsoft.com/office/officeart/2005/8/layout/orgChart1"/>
    <dgm:cxn modelId="{1D3ECA1C-2101-40DB-9DCD-ACFCB88CF60B}" type="presOf" srcId="{B458C67C-F0BE-44E0-AE6B-106DF141E3C8}" destId="{82204878-B835-490A-82E2-A7289F0E6C96}" srcOrd="1" destOrd="0" presId="urn:microsoft.com/office/officeart/2005/8/layout/orgChart1"/>
    <dgm:cxn modelId="{C4755E16-DC6B-415C-9191-EBBBB2B2DE76}" type="presOf" srcId="{07B704ED-8C8E-4EDF-91DD-1BF40F945FDC}" destId="{C4F7239F-F09F-47EB-901A-CFA5FAFCC817}" srcOrd="0" destOrd="0" presId="urn:microsoft.com/office/officeart/2005/8/layout/orgChart1"/>
    <dgm:cxn modelId="{CA069D46-9D52-4D09-8CBA-A4EFF2BE324D}" srcId="{E60A6D32-A00B-4825-8CF9-0B25B21172BB}" destId="{B458C67C-F0BE-44E0-AE6B-106DF141E3C8}" srcOrd="0" destOrd="0" parTransId="{2F64EC2B-EFBF-4A64-AD1F-D45DE65DB79E}" sibTransId="{B507CC8C-BE2C-4523-B8DF-888A63EC85B5}"/>
    <dgm:cxn modelId="{D3FC794B-5730-4226-9D6F-2464008C1212}" srcId="{E60A6D32-A00B-4825-8CF9-0B25B21172BB}" destId="{65972543-E68E-49D7-B4CD-D8135382B3D4}" srcOrd="2" destOrd="0" parTransId="{D66D66CA-EAE4-4197-978A-12B799D3090D}" sibTransId="{95FEAC2A-7973-49AD-87D6-D0B707D8500A}"/>
    <dgm:cxn modelId="{6EE66E0C-8A66-4776-993A-8103CD92014E}" type="presOf" srcId="{E60A6D32-A00B-4825-8CF9-0B25B21172BB}" destId="{A84C72C2-6FC9-4EA4-B733-4C0CB884A658}" srcOrd="1" destOrd="0" presId="urn:microsoft.com/office/officeart/2005/8/layout/orgChart1"/>
    <dgm:cxn modelId="{DEB9C543-4481-4599-B905-AE92174DC865}" type="presOf" srcId="{D66D66CA-EAE4-4197-978A-12B799D3090D}" destId="{E5CE7755-70BB-4D04-BCD6-21EAB403757B}" srcOrd="0" destOrd="0" presId="urn:microsoft.com/office/officeart/2005/8/layout/orgChart1"/>
    <dgm:cxn modelId="{B39C1117-180E-4E54-8CBF-283FBB9F2079}" type="presOf" srcId="{2F64EC2B-EFBF-4A64-AD1F-D45DE65DB79E}" destId="{80935BD5-A13B-4C00-9295-17CA39EE9E65}" srcOrd="0" destOrd="0" presId="urn:microsoft.com/office/officeart/2005/8/layout/orgChart1"/>
    <dgm:cxn modelId="{327AA0C0-F870-465E-BBFE-E269F75B305A}" srcId="{E60A6D32-A00B-4825-8CF9-0B25B21172BB}" destId="{07B704ED-8C8E-4EDF-91DD-1BF40F945FDC}" srcOrd="1" destOrd="0" parTransId="{75B596F9-3BA2-45CD-B7FE-75155276AE3A}" sibTransId="{642B94F4-ACCD-4D28-9F56-B1539C51C184}"/>
    <dgm:cxn modelId="{B46B5267-25B2-4859-8C16-0B386EC2196C}" type="presOf" srcId="{B458C67C-F0BE-44E0-AE6B-106DF141E3C8}" destId="{D9B14F5C-C0DD-4C62-8398-E82D71F1FEC0}" srcOrd="0" destOrd="0" presId="urn:microsoft.com/office/officeart/2005/8/layout/orgChart1"/>
    <dgm:cxn modelId="{5DEF3145-B694-4AD6-92A2-E9B0F1E2A067}" srcId="{698C8A89-904D-4AE9-B50A-BD555615E943}" destId="{E60A6D32-A00B-4825-8CF9-0B25B21172BB}" srcOrd="0" destOrd="0" parTransId="{BF8A72A7-ABE1-4759-884F-6B4E1299074E}" sibTransId="{27C3465B-B13B-41CB-842A-057A9A49069B}"/>
    <dgm:cxn modelId="{E537ACE2-9E8C-428F-AFFE-F92779F2EFD3}" type="presOf" srcId="{65972543-E68E-49D7-B4CD-D8135382B3D4}" destId="{B37B4A7E-77D6-4CE3-BD38-5ADFC52D075D}" srcOrd="1" destOrd="0" presId="urn:microsoft.com/office/officeart/2005/8/layout/orgChart1"/>
    <dgm:cxn modelId="{0EF7C7F0-F1F8-46C9-B981-C6DCF948AF3F}" type="presOf" srcId="{E60A6D32-A00B-4825-8CF9-0B25B21172BB}" destId="{D91E5007-243E-4E58-911C-300DF47C3968}" srcOrd="0" destOrd="0" presId="urn:microsoft.com/office/officeart/2005/8/layout/orgChart1"/>
    <dgm:cxn modelId="{9684C400-D1B2-44A7-B41A-F75515AC3DBB}" type="presOf" srcId="{75B596F9-3BA2-45CD-B7FE-75155276AE3A}" destId="{A1CDFC95-7585-4A43-AA56-6C46BD3F5C75}" srcOrd="0" destOrd="0" presId="urn:microsoft.com/office/officeart/2005/8/layout/orgChart1"/>
    <dgm:cxn modelId="{88516C42-B40A-42FB-8246-C91658B62F5B}" type="presOf" srcId="{07B704ED-8C8E-4EDF-91DD-1BF40F945FDC}" destId="{5801EC69-7BA5-4F91-8EEF-F06F24419F2E}" srcOrd="1" destOrd="0" presId="urn:microsoft.com/office/officeart/2005/8/layout/orgChart1"/>
    <dgm:cxn modelId="{2910C73C-F20E-4841-B92B-1B01963A19CC}" type="presParOf" srcId="{220A0414-720F-4BC4-9325-121FA405137E}" destId="{6A12F39B-933F-49F0-8FB0-66F2F36B65E9}" srcOrd="0" destOrd="0" presId="urn:microsoft.com/office/officeart/2005/8/layout/orgChart1"/>
    <dgm:cxn modelId="{D6C1EC65-5843-4B3D-8BF1-02F35B1A2A23}" type="presParOf" srcId="{6A12F39B-933F-49F0-8FB0-66F2F36B65E9}" destId="{E655EBC5-7760-41EE-9A19-0B6885FA42D2}" srcOrd="0" destOrd="0" presId="urn:microsoft.com/office/officeart/2005/8/layout/orgChart1"/>
    <dgm:cxn modelId="{1148355F-2FD7-42CC-8535-33CE5BBBE48D}" type="presParOf" srcId="{E655EBC5-7760-41EE-9A19-0B6885FA42D2}" destId="{D91E5007-243E-4E58-911C-300DF47C3968}" srcOrd="0" destOrd="0" presId="urn:microsoft.com/office/officeart/2005/8/layout/orgChart1"/>
    <dgm:cxn modelId="{877D746F-EFDC-4D1D-8562-4121DFCF5DA6}" type="presParOf" srcId="{E655EBC5-7760-41EE-9A19-0B6885FA42D2}" destId="{A84C72C2-6FC9-4EA4-B733-4C0CB884A658}" srcOrd="1" destOrd="0" presId="urn:microsoft.com/office/officeart/2005/8/layout/orgChart1"/>
    <dgm:cxn modelId="{36423F39-3F86-4082-B926-5EAE14BF09C8}" type="presParOf" srcId="{6A12F39B-933F-49F0-8FB0-66F2F36B65E9}" destId="{5C533467-420A-4BD6-9FCF-4D5691A0C945}" srcOrd="1" destOrd="0" presId="urn:microsoft.com/office/officeart/2005/8/layout/orgChart1"/>
    <dgm:cxn modelId="{89BB1025-D0AD-453F-AD83-0AB412A6481B}" type="presParOf" srcId="{5C533467-420A-4BD6-9FCF-4D5691A0C945}" destId="{80935BD5-A13B-4C00-9295-17CA39EE9E65}" srcOrd="0" destOrd="0" presId="urn:microsoft.com/office/officeart/2005/8/layout/orgChart1"/>
    <dgm:cxn modelId="{6C148D98-C101-4B4A-99F8-F7264F5AC3AB}" type="presParOf" srcId="{5C533467-420A-4BD6-9FCF-4D5691A0C945}" destId="{D7DE4E6E-C87C-4DF3-9FB3-E940FDBF6001}" srcOrd="1" destOrd="0" presId="urn:microsoft.com/office/officeart/2005/8/layout/orgChart1"/>
    <dgm:cxn modelId="{C2A9299A-003F-4043-BE73-55AE43B51892}" type="presParOf" srcId="{D7DE4E6E-C87C-4DF3-9FB3-E940FDBF6001}" destId="{FDED9ADF-B0FA-4D4D-B1EA-A38031533F02}" srcOrd="0" destOrd="0" presId="urn:microsoft.com/office/officeart/2005/8/layout/orgChart1"/>
    <dgm:cxn modelId="{D394ADBA-AF14-410C-A414-1B2A55F9ED52}" type="presParOf" srcId="{FDED9ADF-B0FA-4D4D-B1EA-A38031533F02}" destId="{D9B14F5C-C0DD-4C62-8398-E82D71F1FEC0}" srcOrd="0" destOrd="0" presId="urn:microsoft.com/office/officeart/2005/8/layout/orgChart1"/>
    <dgm:cxn modelId="{D6FAA3A6-143D-4763-86FF-6B27679E10B6}" type="presParOf" srcId="{FDED9ADF-B0FA-4D4D-B1EA-A38031533F02}" destId="{82204878-B835-490A-82E2-A7289F0E6C96}" srcOrd="1" destOrd="0" presId="urn:microsoft.com/office/officeart/2005/8/layout/orgChart1"/>
    <dgm:cxn modelId="{36B7F466-296C-4897-9A7A-B91815D71F12}" type="presParOf" srcId="{D7DE4E6E-C87C-4DF3-9FB3-E940FDBF6001}" destId="{8B6A7E89-77B5-42AD-B465-29FA14C3A8CF}" srcOrd="1" destOrd="0" presId="urn:microsoft.com/office/officeart/2005/8/layout/orgChart1"/>
    <dgm:cxn modelId="{EDF765DB-406B-42C8-B9DE-864DFF007994}" type="presParOf" srcId="{D7DE4E6E-C87C-4DF3-9FB3-E940FDBF6001}" destId="{B2133ED1-F215-40EC-94B3-97776A94194C}" srcOrd="2" destOrd="0" presId="urn:microsoft.com/office/officeart/2005/8/layout/orgChart1"/>
    <dgm:cxn modelId="{9FCBE943-7643-4793-B214-5B335D6E5125}" type="presParOf" srcId="{5C533467-420A-4BD6-9FCF-4D5691A0C945}" destId="{A1CDFC95-7585-4A43-AA56-6C46BD3F5C75}" srcOrd="2" destOrd="0" presId="urn:microsoft.com/office/officeart/2005/8/layout/orgChart1"/>
    <dgm:cxn modelId="{C3B17ABD-9A5C-484B-B981-5719607543A7}" type="presParOf" srcId="{5C533467-420A-4BD6-9FCF-4D5691A0C945}" destId="{3B548951-0E6B-4F78-AB6E-5B512C9F146D}" srcOrd="3" destOrd="0" presId="urn:microsoft.com/office/officeart/2005/8/layout/orgChart1"/>
    <dgm:cxn modelId="{26AB8343-97F6-4B23-AE7C-2C4A1A7849E4}" type="presParOf" srcId="{3B548951-0E6B-4F78-AB6E-5B512C9F146D}" destId="{469EA23E-0C84-47D6-A110-DA2E12767D27}" srcOrd="0" destOrd="0" presId="urn:microsoft.com/office/officeart/2005/8/layout/orgChart1"/>
    <dgm:cxn modelId="{C3B244C2-AB83-4C84-9D10-7DE4045B1B60}" type="presParOf" srcId="{469EA23E-0C84-47D6-A110-DA2E12767D27}" destId="{C4F7239F-F09F-47EB-901A-CFA5FAFCC817}" srcOrd="0" destOrd="0" presId="urn:microsoft.com/office/officeart/2005/8/layout/orgChart1"/>
    <dgm:cxn modelId="{89641E56-73BF-4C28-982D-4ED6B61E0DAA}" type="presParOf" srcId="{469EA23E-0C84-47D6-A110-DA2E12767D27}" destId="{5801EC69-7BA5-4F91-8EEF-F06F24419F2E}" srcOrd="1" destOrd="0" presId="urn:microsoft.com/office/officeart/2005/8/layout/orgChart1"/>
    <dgm:cxn modelId="{E73C1484-7429-47EF-A82D-D39462A31690}" type="presParOf" srcId="{3B548951-0E6B-4F78-AB6E-5B512C9F146D}" destId="{96F69990-1755-4A22-81F1-01E2695FDDC1}" srcOrd="1" destOrd="0" presId="urn:microsoft.com/office/officeart/2005/8/layout/orgChart1"/>
    <dgm:cxn modelId="{764DD191-6491-4E08-A4EC-375087EF275B}" type="presParOf" srcId="{3B548951-0E6B-4F78-AB6E-5B512C9F146D}" destId="{554FFF47-9E7E-441C-95D4-610143B93A1A}" srcOrd="2" destOrd="0" presId="urn:microsoft.com/office/officeart/2005/8/layout/orgChart1"/>
    <dgm:cxn modelId="{8E2C6012-7420-4816-8E89-CD72A0CE6D6C}" type="presParOf" srcId="{5C533467-420A-4BD6-9FCF-4D5691A0C945}" destId="{E5CE7755-70BB-4D04-BCD6-21EAB403757B}" srcOrd="4" destOrd="0" presId="urn:microsoft.com/office/officeart/2005/8/layout/orgChart1"/>
    <dgm:cxn modelId="{9763EB67-F828-4190-A7A7-2EBEA783F2CC}" type="presParOf" srcId="{5C533467-420A-4BD6-9FCF-4D5691A0C945}" destId="{C12113BC-B287-41FA-B09D-C491343FF35A}" srcOrd="5" destOrd="0" presId="urn:microsoft.com/office/officeart/2005/8/layout/orgChart1"/>
    <dgm:cxn modelId="{2D9726C5-83F2-4FCC-9C38-21FF9D5BB63B}" type="presParOf" srcId="{C12113BC-B287-41FA-B09D-C491343FF35A}" destId="{7A57B89C-FBAE-4E24-B2F9-09D8381A7BE7}" srcOrd="0" destOrd="0" presId="urn:microsoft.com/office/officeart/2005/8/layout/orgChart1"/>
    <dgm:cxn modelId="{015B6A61-C202-42F2-9F83-1EC9B9120F63}" type="presParOf" srcId="{7A57B89C-FBAE-4E24-B2F9-09D8381A7BE7}" destId="{D0E10C1B-9611-405C-8610-47AD370E22D8}" srcOrd="0" destOrd="0" presId="urn:microsoft.com/office/officeart/2005/8/layout/orgChart1"/>
    <dgm:cxn modelId="{AEC1B79B-4FA5-4C4E-85C3-40450C4A1089}" type="presParOf" srcId="{7A57B89C-FBAE-4E24-B2F9-09D8381A7BE7}" destId="{B37B4A7E-77D6-4CE3-BD38-5ADFC52D075D}" srcOrd="1" destOrd="0" presId="urn:microsoft.com/office/officeart/2005/8/layout/orgChart1"/>
    <dgm:cxn modelId="{F651BB8D-FF9E-4DD4-8421-90F8378CBE2B}" type="presParOf" srcId="{C12113BC-B287-41FA-B09D-C491343FF35A}" destId="{8ABA292D-E8E0-4FD1-B584-913E02178F9A}" srcOrd="1" destOrd="0" presId="urn:microsoft.com/office/officeart/2005/8/layout/orgChart1"/>
    <dgm:cxn modelId="{A0473DA8-D3E2-4205-ACC2-204C9157FB87}" type="presParOf" srcId="{C12113BC-B287-41FA-B09D-C491343FF35A}" destId="{236C7AC6-4CC0-4491-BAA6-F6236F794831}" srcOrd="2" destOrd="0" presId="urn:microsoft.com/office/officeart/2005/8/layout/orgChart1"/>
    <dgm:cxn modelId="{9FCF999B-3099-4806-BD1A-76597F775ECD}" type="presParOf" srcId="{6A12F39B-933F-49F0-8FB0-66F2F36B65E9}" destId="{BD609D49-BB56-4E02-8F25-E388275894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1838C-4A6D-4190-8626-BE2893D616E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CA642CC-2A31-466F-BA07-F4F2BD22CF20}">
      <dgm:prSet phldrT="[Texto]"/>
      <dgm:spPr/>
      <dgm:t>
        <a:bodyPr/>
        <a:lstStyle/>
        <a:p>
          <a:r>
            <a:rPr lang="es-MX" b="1" dirty="0" smtClean="0"/>
            <a:t>SEIS</a:t>
          </a:r>
          <a:endParaRPr lang="es-MX" b="1" dirty="0"/>
        </a:p>
      </dgm:t>
    </dgm:pt>
    <dgm:pt modelId="{7DD7C563-E5D3-4EE4-BCDA-0CC5C7887CF9}" type="parTrans" cxnId="{4C392275-5FD1-48E4-957D-567B9A2FD6BC}">
      <dgm:prSet/>
      <dgm:spPr/>
      <dgm:t>
        <a:bodyPr/>
        <a:lstStyle/>
        <a:p>
          <a:endParaRPr lang="es-MX"/>
        </a:p>
      </dgm:t>
    </dgm:pt>
    <dgm:pt modelId="{DCB7BAD6-B6DF-46F2-94B4-9C01EB1743C7}" type="sibTrans" cxnId="{4C392275-5FD1-48E4-957D-567B9A2FD6BC}">
      <dgm:prSet/>
      <dgm:spPr/>
      <dgm:t>
        <a:bodyPr/>
        <a:lstStyle/>
        <a:p>
          <a:endParaRPr lang="es-MX"/>
        </a:p>
      </dgm:t>
    </dgm:pt>
    <dgm:pt modelId="{0FB03AD4-7AD8-4DF2-9C86-A72A4139CBE6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1.LENGUAJE Y COMUNICACIÓN</a:t>
          </a:r>
          <a:endParaRPr lang="es-MX" b="1" dirty="0">
            <a:solidFill>
              <a:schemeClr val="tx1"/>
            </a:solidFill>
          </a:endParaRPr>
        </a:p>
      </dgm:t>
    </dgm:pt>
    <dgm:pt modelId="{A8034CE3-6F91-4241-B010-4BC858844674}" type="parTrans" cxnId="{84D4C1E9-E4DF-47F7-9843-783B90F5116D}">
      <dgm:prSet/>
      <dgm:spPr/>
      <dgm:t>
        <a:bodyPr/>
        <a:lstStyle/>
        <a:p>
          <a:endParaRPr lang="es-MX"/>
        </a:p>
      </dgm:t>
    </dgm:pt>
    <dgm:pt modelId="{F294DED2-1BCA-4CF3-B899-1222CC636539}" type="sibTrans" cxnId="{84D4C1E9-E4DF-47F7-9843-783B90F5116D}">
      <dgm:prSet/>
      <dgm:spPr/>
      <dgm:t>
        <a:bodyPr/>
        <a:lstStyle/>
        <a:p>
          <a:endParaRPr lang="es-MX"/>
        </a:p>
      </dgm:t>
    </dgm:pt>
    <dgm:pt modelId="{0C9D5855-D11F-48E5-9FC7-E347DBEAD4BB}">
      <dgm:prSet phldrT="[Texto]"/>
      <dgm:spPr>
        <a:solidFill>
          <a:srgbClr val="7030A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4. DESARROLLO FISICO Y SALUD</a:t>
          </a:r>
          <a:endParaRPr lang="es-MX" b="1" dirty="0">
            <a:solidFill>
              <a:schemeClr val="tx1"/>
            </a:solidFill>
          </a:endParaRPr>
        </a:p>
      </dgm:t>
    </dgm:pt>
    <dgm:pt modelId="{BFE816E3-2EE5-45DB-B4EE-6728121FBDBF}" type="parTrans" cxnId="{0439FC00-B6E8-4F32-B413-74074863EACD}">
      <dgm:prSet/>
      <dgm:spPr/>
      <dgm:t>
        <a:bodyPr/>
        <a:lstStyle/>
        <a:p>
          <a:endParaRPr lang="es-MX"/>
        </a:p>
      </dgm:t>
    </dgm:pt>
    <dgm:pt modelId="{757BBDEE-18B2-4382-A835-942DC9F85EEB}" type="sibTrans" cxnId="{0439FC00-B6E8-4F32-B413-74074863EACD}">
      <dgm:prSet/>
      <dgm:spPr/>
      <dgm:t>
        <a:bodyPr/>
        <a:lstStyle/>
        <a:p>
          <a:endParaRPr lang="es-MX"/>
        </a:p>
      </dgm:t>
    </dgm:pt>
    <dgm:pt modelId="{ACC8C9A0-E114-477C-9AF4-0CACAE7C1C73}">
      <dgm:prSet phldrT="[Texto]"/>
      <dgm:spPr/>
      <dgm:t>
        <a:bodyPr/>
        <a:lstStyle/>
        <a:p>
          <a:r>
            <a:rPr lang="es-MX" b="1" dirty="0" smtClean="0"/>
            <a:t>CAMPOS</a:t>
          </a:r>
          <a:endParaRPr lang="es-MX" b="1" dirty="0"/>
        </a:p>
      </dgm:t>
    </dgm:pt>
    <dgm:pt modelId="{A76C8A81-F63E-46B6-9AFB-78F777A38079}" type="parTrans" cxnId="{E3B5034A-1884-4E6B-B919-B61F381F9CF3}">
      <dgm:prSet/>
      <dgm:spPr/>
      <dgm:t>
        <a:bodyPr/>
        <a:lstStyle/>
        <a:p>
          <a:endParaRPr lang="es-MX"/>
        </a:p>
      </dgm:t>
    </dgm:pt>
    <dgm:pt modelId="{A3F0716F-43D6-4352-986A-45801528DD36}" type="sibTrans" cxnId="{E3B5034A-1884-4E6B-B919-B61F381F9CF3}">
      <dgm:prSet/>
      <dgm:spPr/>
      <dgm:t>
        <a:bodyPr/>
        <a:lstStyle/>
        <a:p>
          <a:endParaRPr lang="es-MX"/>
        </a:p>
      </dgm:t>
    </dgm:pt>
    <dgm:pt modelId="{14FCAD84-FD77-4EAC-9BBB-DAC592225590}">
      <dgm:prSet phldrT="[Texto]"/>
      <dgm:spPr>
        <a:solidFill>
          <a:srgbClr val="FFFF0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2. PENSAMIENTO MATEMATICO</a:t>
          </a:r>
          <a:endParaRPr lang="es-MX" b="1" dirty="0">
            <a:solidFill>
              <a:schemeClr val="tx1"/>
            </a:solidFill>
          </a:endParaRPr>
        </a:p>
      </dgm:t>
    </dgm:pt>
    <dgm:pt modelId="{77CB9585-49BB-405D-B8EE-D6B8D55EBB7E}" type="parTrans" cxnId="{8C618830-C4E0-4260-B280-1A543E8271A6}">
      <dgm:prSet/>
      <dgm:spPr/>
      <dgm:t>
        <a:bodyPr/>
        <a:lstStyle/>
        <a:p>
          <a:endParaRPr lang="es-MX"/>
        </a:p>
      </dgm:t>
    </dgm:pt>
    <dgm:pt modelId="{B56A7BF8-7F40-4AF6-AD95-45AAAC056F13}" type="sibTrans" cxnId="{8C618830-C4E0-4260-B280-1A543E8271A6}">
      <dgm:prSet/>
      <dgm:spPr/>
      <dgm:t>
        <a:bodyPr/>
        <a:lstStyle/>
        <a:p>
          <a:endParaRPr lang="es-MX"/>
        </a:p>
      </dgm:t>
    </dgm:pt>
    <dgm:pt modelId="{1F1AF056-8B21-4A2F-AFB2-CA2E36EA7005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5. EXPRESIÓN Y APRESIACIÓN ARTISTICAS</a:t>
          </a:r>
          <a:endParaRPr lang="es-MX" b="1" dirty="0">
            <a:solidFill>
              <a:schemeClr val="tx1"/>
            </a:solidFill>
          </a:endParaRPr>
        </a:p>
      </dgm:t>
    </dgm:pt>
    <dgm:pt modelId="{7D4AA385-B22E-4D08-A466-9EDFC61BE4CB}" type="parTrans" cxnId="{5900D221-04DE-4857-9E43-B17C940EE468}">
      <dgm:prSet/>
      <dgm:spPr/>
      <dgm:t>
        <a:bodyPr/>
        <a:lstStyle/>
        <a:p>
          <a:endParaRPr lang="es-MX"/>
        </a:p>
      </dgm:t>
    </dgm:pt>
    <dgm:pt modelId="{A6AAD369-B2EA-4CE5-BAEF-08B33A0BEFDA}" type="sibTrans" cxnId="{5900D221-04DE-4857-9E43-B17C940EE468}">
      <dgm:prSet/>
      <dgm:spPr/>
      <dgm:t>
        <a:bodyPr/>
        <a:lstStyle/>
        <a:p>
          <a:endParaRPr lang="es-MX"/>
        </a:p>
      </dgm:t>
    </dgm:pt>
    <dgm:pt modelId="{56F56A38-792F-4160-AC61-3B1D4EB898DE}">
      <dgm:prSet phldrT="[Texto]"/>
      <dgm:spPr/>
      <dgm:t>
        <a:bodyPr/>
        <a:lstStyle/>
        <a:p>
          <a:r>
            <a:rPr lang="es-MX" b="1" dirty="0" smtClean="0"/>
            <a:t>FORMATIVOS</a:t>
          </a:r>
          <a:endParaRPr lang="es-MX" b="1" dirty="0"/>
        </a:p>
      </dgm:t>
    </dgm:pt>
    <dgm:pt modelId="{DB9290DE-9D2E-45E3-922D-B660305C0193}" type="parTrans" cxnId="{9E488191-D8F8-431C-83E5-CAEEAF6B2D56}">
      <dgm:prSet/>
      <dgm:spPr/>
      <dgm:t>
        <a:bodyPr/>
        <a:lstStyle/>
        <a:p>
          <a:endParaRPr lang="es-MX"/>
        </a:p>
      </dgm:t>
    </dgm:pt>
    <dgm:pt modelId="{23168138-9326-4182-9327-FD9130756B1F}" type="sibTrans" cxnId="{9E488191-D8F8-431C-83E5-CAEEAF6B2D56}">
      <dgm:prSet/>
      <dgm:spPr/>
      <dgm:t>
        <a:bodyPr/>
        <a:lstStyle/>
        <a:p>
          <a:endParaRPr lang="es-MX"/>
        </a:p>
      </dgm:t>
    </dgm:pt>
    <dgm:pt modelId="{1F02F39F-D99E-473F-ADB8-B3D9F8AFFBD5}">
      <dgm:prSet phldrT="[Texto]"/>
      <dgm:spPr>
        <a:solidFill>
          <a:srgbClr val="00B05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3. EXPLORACIÓN Y CONOCIMIENTO DEL MUNDO</a:t>
          </a:r>
          <a:endParaRPr lang="es-MX" b="1" dirty="0">
            <a:solidFill>
              <a:schemeClr val="tx1"/>
            </a:solidFill>
          </a:endParaRPr>
        </a:p>
      </dgm:t>
    </dgm:pt>
    <dgm:pt modelId="{DF00E1C5-9C74-4469-A513-7B1EC8F4357C}" type="parTrans" cxnId="{3B5BC39C-1094-4F07-8E31-4D761C17DB0E}">
      <dgm:prSet/>
      <dgm:spPr/>
      <dgm:t>
        <a:bodyPr/>
        <a:lstStyle/>
        <a:p>
          <a:endParaRPr lang="es-MX"/>
        </a:p>
      </dgm:t>
    </dgm:pt>
    <dgm:pt modelId="{E569F7DD-738D-4C04-91EA-BC4D09432330}" type="sibTrans" cxnId="{3B5BC39C-1094-4F07-8E31-4D761C17DB0E}">
      <dgm:prSet/>
      <dgm:spPr/>
      <dgm:t>
        <a:bodyPr/>
        <a:lstStyle/>
        <a:p>
          <a:endParaRPr lang="es-MX"/>
        </a:p>
      </dgm:t>
    </dgm:pt>
    <dgm:pt modelId="{B5B03104-89B4-4E8D-ACD6-48036961255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6. DESARROLLO PERSONAL Y SOCIAL</a:t>
          </a:r>
          <a:endParaRPr lang="es-MX" b="1" dirty="0">
            <a:solidFill>
              <a:schemeClr val="tx1"/>
            </a:solidFill>
          </a:endParaRPr>
        </a:p>
      </dgm:t>
    </dgm:pt>
    <dgm:pt modelId="{EDD4C03A-BFCE-4C36-A34B-6D4FF0251FC6}" type="parTrans" cxnId="{271CEC55-BEE8-44C6-930E-926708D5EDEF}">
      <dgm:prSet/>
      <dgm:spPr/>
      <dgm:t>
        <a:bodyPr/>
        <a:lstStyle/>
        <a:p>
          <a:endParaRPr lang="es-MX"/>
        </a:p>
      </dgm:t>
    </dgm:pt>
    <dgm:pt modelId="{85C3C8AB-CB7C-4068-AA45-C440EA6ACC4D}" type="sibTrans" cxnId="{271CEC55-BEE8-44C6-930E-926708D5EDEF}">
      <dgm:prSet/>
      <dgm:spPr/>
      <dgm:t>
        <a:bodyPr/>
        <a:lstStyle/>
        <a:p>
          <a:endParaRPr lang="es-MX"/>
        </a:p>
      </dgm:t>
    </dgm:pt>
    <dgm:pt modelId="{07588BF2-DD47-4960-9F66-14ADF52712DC}" type="pres">
      <dgm:prSet presAssocID="{BAD1838C-4A6D-4190-8626-BE2893D616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E91D710-9624-4FE6-AED3-A9E122FD45BE}" type="pres">
      <dgm:prSet presAssocID="{BCA642CC-2A31-466F-BA07-F4F2BD22CF20}" presName="compNode" presStyleCnt="0"/>
      <dgm:spPr/>
    </dgm:pt>
    <dgm:pt modelId="{B4521819-7B55-40BC-B092-D3EE7D9982CC}" type="pres">
      <dgm:prSet presAssocID="{BCA642CC-2A31-466F-BA07-F4F2BD22CF20}" presName="aNode" presStyleLbl="bgShp" presStyleIdx="0" presStyleCnt="3" custLinFactNeighborX="903" custLinFactNeighborY="226"/>
      <dgm:spPr/>
      <dgm:t>
        <a:bodyPr/>
        <a:lstStyle/>
        <a:p>
          <a:endParaRPr lang="es-MX"/>
        </a:p>
      </dgm:t>
    </dgm:pt>
    <dgm:pt modelId="{9AB0EC31-C1E6-44D2-A674-C33BD8039AE5}" type="pres">
      <dgm:prSet presAssocID="{BCA642CC-2A31-466F-BA07-F4F2BD22CF20}" presName="textNode" presStyleLbl="bgShp" presStyleIdx="0" presStyleCnt="3"/>
      <dgm:spPr/>
      <dgm:t>
        <a:bodyPr/>
        <a:lstStyle/>
        <a:p>
          <a:endParaRPr lang="es-MX"/>
        </a:p>
      </dgm:t>
    </dgm:pt>
    <dgm:pt modelId="{7C962214-A521-4DC4-955D-0767A10F20FD}" type="pres">
      <dgm:prSet presAssocID="{BCA642CC-2A31-466F-BA07-F4F2BD22CF20}" presName="compChildNode" presStyleCnt="0"/>
      <dgm:spPr/>
    </dgm:pt>
    <dgm:pt modelId="{E347B898-E7E6-4650-97FD-29D7EC7FA8FF}" type="pres">
      <dgm:prSet presAssocID="{BCA642CC-2A31-466F-BA07-F4F2BD22CF20}" presName="theInnerList" presStyleCnt="0"/>
      <dgm:spPr/>
    </dgm:pt>
    <dgm:pt modelId="{AF1DA21E-4FE7-476E-A6BF-A9FDAE6F06D1}" type="pres">
      <dgm:prSet presAssocID="{0FB03AD4-7AD8-4DF2-9C86-A72A4139CBE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FF21C3-1C21-4F1E-BE48-C192FBDB66FE}" type="pres">
      <dgm:prSet presAssocID="{0FB03AD4-7AD8-4DF2-9C86-A72A4139CBE6}" presName="aSpace2" presStyleCnt="0"/>
      <dgm:spPr/>
    </dgm:pt>
    <dgm:pt modelId="{A981B155-8CA5-4F0B-B82A-0EB3D4C783C5}" type="pres">
      <dgm:prSet presAssocID="{0C9D5855-D11F-48E5-9FC7-E347DBEAD4B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C4AB4C-C8D0-4974-B737-5CD0D4541B31}" type="pres">
      <dgm:prSet presAssocID="{BCA642CC-2A31-466F-BA07-F4F2BD22CF20}" presName="aSpace" presStyleCnt="0"/>
      <dgm:spPr/>
    </dgm:pt>
    <dgm:pt modelId="{0F7BA3EF-9577-4E42-8A24-F88F92FDD78E}" type="pres">
      <dgm:prSet presAssocID="{ACC8C9A0-E114-477C-9AF4-0CACAE7C1C73}" presName="compNode" presStyleCnt="0"/>
      <dgm:spPr/>
    </dgm:pt>
    <dgm:pt modelId="{AACBF04E-CAD9-4F15-984E-23933E2E7F29}" type="pres">
      <dgm:prSet presAssocID="{ACC8C9A0-E114-477C-9AF4-0CACAE7C1C73}" presName="aNode" presStyleLbl="bgShp" presStyleIdx="1" presStyleCnt="3"/>
      <dgm:spPr/>
      <dgm:t>
        <a:bodyPr/>
        <a:lstStyle/>
        <a:p>
          <a:endParaRPr lang="es-MX"/>
        </a:p>
      </dgm:t>
    </dgm:pt>
    <dgm:pt modelId="{CFE98262-0806-4473-AD7B-98104648F5A6}" type="pres">
      <dgm:prSet presAssocID="{ACC8C9A0-E114-477C-9AF4-0CACAE7C1C73}" presName="textNode" presStyleLbl="bgShp" presStyleIdx="1" presStyleCnt="3"/>
      <dgm:spPr/>
      <dgm:t>
        <a:bodyPr/>
        <a:lstStyle/>
        <a:p>
          <a:endParaRPr lang="es-MX"/>
        </a:p>
      </dgm:t>
    </dgm:pt>
    <dgm:pt modelId="{4636FD81-245E-4A4A-BD82-BC65AEEEAB62}" type="pres">
      <dgm:prSet presAssocID="{ACC8C9A0-E114-477C-9AF4-0CACAE7C1C73}" presName="compChildNode" presStyleCnt="0"/>
      <dgm:spPr/>
    </dgm:pt>
    <dgm:pt modelId="{72FAAC1F-AF8A-472F-8EDC-A04F4A6207DD}" type="pres">
      <dgm:prSet presAssocID="{ACC8C9A0-E114-477C-9AF4-0CACAE7C1C73}" presName="theInnerList" presStyleCnt="0"/>
      <dgm:spPr/>
    </dgm:pt>
    <dgm:pt modelId="{25572BD5-EC3D-4B3A-B331-E1FA0AE25938}" type="pres">
      <dgm:prSet presAssocID="{14FCAD84-FD77-4EAC-9BBB-DAC59222559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85E0E9-5397-4A59-8E9D-E7613D534730}" type="pres">
      <dgm:prSet presAssocID="{14FCAD84-FD77-4EAC-9BBB-DAC592225590}" presName="aSpace2" presStyleCnt="0"/>
      <dgm:spPr/>
    </dgm:pt>
    <dgm:pt modelId="{2007065B-715C-40ED-8538-DFDF7F1561E5}" type="pres">
      <dgm:prSet presAssocID="{1F1AF056-8B21-4A2F-AFB2-CA2E36EA700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41AEEA-89E0-48BE-A22E-2566BC05DB30}" type="pres">
      <dgm:prSet presAssocID="{ACC8C9A0-E114-477C-9AF4-0CACAE7C1C73}" presName="aSpace" presStyleCnt="0"/>
      <dgm:spPr/>
    </dgm:pt>
    <dgm:pt modelId="{FE9B17B8-9F9C-4522-A622-E08455446F98}" type="pres">
      <dgm:prSet presAssocID="{56F56A38-792F-4160-AC61-3B1D4EB898DE}" presName="compNode" presStyleCnt="0"/>
      <dgm:spPr/>
    </dgm:pt>
    <dgm:pt modelId="{59C45CB0-FCAE-442B-9D7B-9873DD003F8D}" type="pres">
      <dgm:prSet presAssocID="{56F56A38-792F-4160-AC61-3B1D4EB898DE}" presName="aNode" presStyleLbl="bgShp" presStyleIdx="2" presStyleCnt="3"/>
      <dgm:spPr/>
      <dgm:t>
        <a:bodyPr/>
        <a:lstStyle/>
        <a:p>
          <a:endParaRPr lang="es-MX"/>
        </a:p>
      </dgm:t>
    </dgm:pt>
    <dgm:pt modelId="{B9EE1E58-77EA-4D0A-8EEA-4AFC316B65BD}" type="pres">
      <dgm:prSet presAssocID="{56F56A38-792F-4160-AC61-3B1D4EB898DE}" presName="textNode" presStyleLbl="bgShp" presStyleIdx="2" presStyleCnt="3"/>
      <dgm:spPr/>
      <dgm:t>
        <a:bodyPr/>
        <a:lstStyle/>
        <a:p>
          <a:endParaRPr lang="es-MX"/>
        </a:p>
      </dgm:t>
    </dgm:pt>
    <dgm:pt modelId="{A27B28D5-E995-46F3-889A-3987F1417878}" type="pres">
      <dgm:prSet presAssocID="{56F56A38-792F-4160-AC61-3B1D4EB898DE}" presName="compChildNode" presStyleCnt="0"/>
      <dgm:spPr/>
    </dgm:pt>
    <dgm:pt modelId="{16DD8011-E6FE-4F3C-B561-EB71867A137A}" type="pres">
      <dgm:prSet presAssocID="{56F56A38-792F-4160-AC61-3B1D4EB898DE}" presName="theInnerList" presStyleCnt="0"/>
      <dgm:spPr/>
    </dgm:pt>
    <dgm:pt modelId="{509E6592-4FC6-4861-BADF-1477E4DA4B16}" type="pres">
      <dgm:prSet presAssocID="{1F02F39F-D99E-473F-ADB8-B3D9F8AFFBD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7D841E-6EFC-415D-B79A-2E880699D528}" type="pres">
      <dgm:prSet presAssocID="{1F02F39F-D99E-473F-ADB8-B3D9F8AFFBD5}" presName="aSpace2" presStyleCnt="0"/>
      <dgm:spPr/>
    </dgm:pt>
    <dgm:pt modelId="{148CB9A9-DF88-47B3-AE8A-69E38EF58EDD}" type="pres">
      <dgm:prSet presAssocID="{B5B03104-89B4-4E8D-ACD6-48036961255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60F568-B4AD-48D0-B1D2-92F049504E15}" type="presOf" srcId="{ACC8C9A0-E114-477C-9AF4-0CACAE7C1C73}" destId="{CFE98262-0806-4473-AD7B-98104648F5A6}" srcOrd="1" destOrd="0" presId="urn:microsoft.com/office/officeart/2005/8/layout/lProcess2"/>
    <dgm:cxn modelId="{72051669-9AA1-481A-ABD9-BA09D1C27949}" type="presOf" srcId="{B5B03104-89B4-4E8D-ACD6-48036961255F}" destId="{148CB9A9-DF88-47B3-AE8A-69E38EF58EDD}" srcOrd="0" destOrd="0" presId="urn:microsoft.com/office/officeart/2005/8/layout/lProcess2"/>
    <dgm:cxn modelId="{271CEC55-BEE8-44C6-930E-926708D5EDEF}" srcId="{56F56A38-792F-4160-AC61-3B1D4EB898DE}" destId="{B5B03104-89B4-4E8D-ACD6-48036961255F}" srcOrd="1" destOrd="0" parTransId="{EDD4C03A-BFCE-4C36-A34B-6D4FF0251FC6}" sibTransId="{85C3C8AB-CB7C-4068-AA45-C440EA6ACC4D}"/>
    <dgm:cxn modelId="{3779E184-B9A2-421E-B734-05A08569430B}" type="presOf" srcId="{1F02F39F-D99E-473F-ADB8-B3D9F8AFFBD5}" destId="{509E6592-4FC6-4861-BADF-1477E4DA4B16}" srcOrd="0" destOrd="0" presId="urn:microsoft.com/office/officeart/2005/8/layout/lProcess2"/>
    <dgm:cxn modelId="{8422B79A-F329-4288-98BB-7497646E900D}" type="presOf" srcId="{0C9D5855-D11F-48E5-9FC7-E347DBEAD4BB}" destId="{A981B155-8CA5-4F0B-B82A-0EB3D4C783C5}" srcOrd="0" destOrd="0" presId="urn:microsoft.com/office/officeart/2005/8/layout/lProcess2"/>
    <dgm:cxn modelId="{9E488191-D8F8-431C-83E5-CAEEAF6B2D56}" srcId="{BAD1838C-4A6D-4190-8626-BE2893D616E0}" destId="{56F56A38-792F-4160-AC61-3B1D4EB898DE}" srcOrd="2" destOrd="0" parTransId="{DB9290DE-9D2E-45E3-922D-B660305C0193}" sibTransId="{23168138-9326-4182-9327-FD9130756B1F}"/>
    <dgm:cxn modelId="{323157BF-DCBD-4A59-A230-49C0EEFBA8DA}" type="presOf" srcId="{0FB03AD4-7AD8-4DF2-9C86-A72A4139CBE6}" destId="{AF1DA21E-4FE7-476E-A6BF-A9FDAE6F06D1}" srcOrd="0" destOrd="0" presId="urn:microsoft.com/office/officeart/2005/8/layout/lProcess2"/>
    <dgm:cxn modelId="{0439FC00-B6E8-4F32-B413-74074863EACD}" srcId="{BCA642CC-2A31-466F-BA07-F4F2BD22CF20}" destId="{0C9D5855-D11F-48E5-9FC7-E347DBEAD4BB}" srcOrd="1" destOrd="0" parTransId="{BFE816E3-2EE5-45DB-B4EE-6728121FBDBF}" sibTransId="{757BBDEE-18B2-4382-A835-942DC9F85EEB}"/>
    <dgm:cxn modelId="{3B5BC39C-1094-4F07-8E31-4D761C17DB0E}" srcId="{56F56A38-792F-4160-AC61-3B1D4EB898DE}" destId="{1F02F39F-D99E-473F-ADB8-B3D9F8AFFBD5}" srcOrd="0" destOrd="0" parTransId="{DF00E1C5-9C74-4469-A513-7B1EC8F4357C}" sibTransId="{E569F7DD-738D-4C04-91EA-BC4D09432330}"/>
    <dgm:cxn modelId="{5900D221-04DE-4857-9E43-B17C940EE468}" srcId="{ACC8C9A0-E114-477C-9AF4-0CACAE7C1C73}" destId="{1F1AF056-8B21-4A2F-AFB2-CA2E36EA7005}" srcOrd="1" destOrd="0" parTransId="{7D4AA385-B22E-4D08-A466-9EDFC61BE4CB}" sibTransId="{A6AAD369-B2EA-4CE5-BAEF-08B33A0BEFDA}"/>
    <dgm:cxn modelId="{4C3193E3-4A99-4BE6-9097-B7F65C817BD9}" type="presOf" srcId="{56F56A38-792F-4160-AC61-3B1D4EB898DE}" destId="{59C45CB0-FCAE-442B-9D7B-9873DD003F8D}" srcOrd="0" destOrd="0" presId="urn:microsoft.com/office/officeart/2005/8/layout/lProcess2"/>
    <dgm:cxn modelId="{8C618830-C4E0-4260-B280-1A543E8271A6}" srcId="{ACC8C9A0-E114-477C-9AF4-0CACAE7C1C73}" destId="{14FCAD84-FD77-4EAC-9BBB-DAC592225590}" srcOrd="0" destOrd="0" parTransId="{77CB9585-49BB-405D-B8EE-D6B8D55EBB7E}" sibTransId="{B56A7BF8-7F40-4AF6-AD95-45AAAC056F13}"/>
    <dgm:cxn modelId="{AC104385-4192-4E8C-B6BE-885803B55758}" type="presOf" srcId="{14FCAD84-FD77-4EAC-9BBB-DAC592225590}" destId="{25572BD5-EC3D-4B3A-B331-E1FA0AE25938}" srcOrd="0" destOrd="0" presId="urn:microsoft.com/office/officeart/2005/8/layout/lProcess2"/>
    <dgm:cxn modelId="{B85A43D6-9FD8-4EBC-BC99-9640B81A5844}" type="presOf" srcId="{BCA642CC-2A31-466F-BA07-F4F2BD22CF20}" destId="{B4521819-7B55-40BC-B092-D3EE7D9982CC}" srcOrd="0" destOrd="0" presId="urn:microsoft.com/office/officeart/2005/8/layout/lProcess2"/>
    <dgm:cxn modelId="{4C392275-5FD1-48E4-957D-567B9A2FD6BC}" srcId="{BAD1838C-4A6D-4190-8626-BE2893D616E0}" destId="{BCA642CC-2A31-466F-BA07-F4F2BD22CF20}" srcOrd="0" destOrd="0" parTransId="{7DD7C563-E5D3-4EE4-BCDA-0CC5C7887CF9}" sibTransId="{DCB7BAD6-B6DF-46F2-94B4-9C01EB1743C7}"/>
    <dgm:cxn modelId="{D9F664B3-D459-4841-A4BE-27F82AD48153}" type="presOf" srcId="{ACC8C9A0-E114-477C-9AF4-0CACAE7C1C73}" destId="{AACBF04E-CAD9-4F15-984E-23933E2E7F29}" srcOrd="0" destOrd="0" presId="urn:microsoft.com/office/officeart/2005/8/layout/lProcess2"/>
    <dgm:cxn modelId="{8209D4C5-EC00-4E24-9026-D94B75208551}" type="presOf" srcId="{1F1AF056-8B21-4A2F-AFB2-CA2E36EA7005}" destId="{2007065B-715C-40ED-8538-DFDF7F1561E5}" srcOrd="0" destOrd="0" presId="urn:microsoft.com/office/officeart/2005/8/layout/lProcess2"/>
    <dgm:cxn modelId="{D72EBD34-FB94-4768-9013-0FFF8E350B45}" type="presOf" srcId="{56F56A38-792F-4160-AC61-3B1D4EB898DE}" destId="{B9EE1E58-77EA-4D0A-8EEA-4AFC316B65BD}" srcOrd="1" destOrd="0" presId="urn:microsoft.com/office/officeart/2005/8/layout/lProcess2"/>
    <dgm:cxn modelId="{14085E5B-4B4E-41CB-B9B4-DE42CCF18123}" type="presOf" srcId="{BCA642CC-2A31-466F-BA07-F4F2BD22CF20}" destId="{9AB0EC31-C1E6-44D2-A674-C33BD8039AE5}" srcOrd="1" destOrd="0" presId="urn:microsoft.com/office/officeart/2005/8/layout/lProcess2"/>
    <dgm:cxn modelId="{265BED68-4D7A-44CD-BE6B-245BCFEFD7DF}" type="presOf" srcId="{BAD1838C-4A6D-4190-8626-BE2893D616E0}" destId="{07588BF2-DD47-4960-9F66-14ADF52712DC}" srcOrd="0" destOrd="0" presId="urn:microsoft.com/office/officeart/2005/8/layout/lProcess2"/>
    <dgm:cxn modelId="{E3B5034A-1884-4E6B-B919-B61F381F9CF3}" srcId="{BAD1838C-4A6D-4190-8626-BE2893D616E0}" destId="{ACC8C9A0-E114-477C-9AF4-0CACAE7C1C73}" srcOrd="1" destOrd="0" parTransId="{A76C8A81-F63E-46B6-9AFB-78F777A38079}" sibTransId="{A3F0716F-43D6-4352-986A-45801528DD36}"/>
    <dgm:cxn modelId="{84D4C1E9-E4DF-47F7-9843-783B90F5116D}" srcId="{BCA642CC-2A31-466F-BA07-F4F2BD22CF20}" destId="{0FB03AD4-7AD8-4DF2-9C86-A72A4139CBE6}" srcOrd="0" destOrd="0" parTransId="{A8034CE3-6F91-4241-B010-4BC858844674}" sibTransId="{F294DED2-1BCA-4CF3-B899-1222CC636539}"/>
    <dgm:cxn modelId="{8B5E00BE-C931-49AB-B225-8BD7B61C6FCB}" type="presParOf" srcId="{07588BF2-DD47-4960-9F66-14ADF52712DC}" destId="{7E91D710-9624-4FE6-AED3-A9E122FD45BE}" srcOrd="0" destOrd="0" presId="urn:microsoft.com/office/officeart/2005/8/layout/lProcess2"/>
    <dgm:cxn modelId="{81954E97-385F-4DA5-ACAA-0132B9578FED}" type="presParOf" srcId="{7E91D710-9624-4FE6-AED3-A9E122FD45BE}" destId="{B4521819-7B55-40BC-B092-D3EE7D9982CC}" srcOrd="0" destOrd="0" presId="urn:microsoft.com/office/officeart/2005/8/layout/lProcess2"/>
    <dgm:cxn modelId="{822F72DF-811A-45A4-9FDB-A6C8FDCAAAD6}" type="presParOf" srcId="{7E91D710-9624-4FE6-AED3-A9E122FD45BE}" destId="{9AB0EC31-C1E6-44D2-A674-C33BD8039AE5}" srcOrd="1" destOrd="0" presId="urn:microsoft.com/office/officeart/2005/8/layout/lProcess2"/>
    <dgm:cxn modelId="{48513971-DE21-4262-A06C-A51A3CF04A87}" type="presParOf" srcId="{7E91D710-9624-4FE6-AED3-A9E122FD45BE}" destId="{7C962214-A521-4DC4-955D-0767A10F20FD}" srcOrd="2" destOrd="0" presId="urn:microsoft.com/office/officeart/2005/8/layout/lProcess2"/>
    <dgm:cxn modelId="{17F7AABF-1814-4223-9FCF-BFAE85F4D2BC}" type="presParOf" srcId="{7C962214-A521-4DC4-955D-0767A10F20FD}" destId="{E347B898-E7E6-4650-97FD-29D7EC7FA8FF}" srcOrd="0" destOrd="0" presId="urn:microsoft.com/office/officeart/2005/8/layout/lProcess2"/>
    <dgm:cxn modelId="{C282F2BF-7B6E-491F-BDFE-FB6D31D0F5CB}" type="presParOf" srcId="{E347B898-E7E6-4650-97FD-29D7EC7FA8FF}" destId="{AF1DA21E-4FE7-476E-A6BF-A9FDAE6F06D1}" srcOrd="0" destOrd="0" presId="urn:microsoft.com/office/officeart/2005/8/layout/lProcess2"/>
    <dgm:cxn modelId="{0EDAE4B5-2205-4BF7-BD66-E46C262AE781}" type="presParOf" srcId="{E347B898-E7E6-4650-97FD-29D7EC7FA8FF}" destId="{73FF21C3-1C21-4F1E-BE48-C192FBDB66FE}" srcOrd="1" destOrd="0" presId="urn:microsoft.com/office/officeart/2005/8/layout/lProcess2"/>
    <dgm:cxn modelId="{87B9D7F7-8F00-4019-B0EF-61D0B84FB5A6}" type="presParOf" srcId="{E347B898-E7E6-4650-97FD-29D7EC7FA8FF}" destId="{A981B155-8CA5-4F0B-B82A-0EB3D4C783C5}" srcOrd="2" destOrd="0" presId="urn:microsoft.com/office/officeart/2005/8/layout/lProcess2"/>
    <dgm:cxn modelId="{761E3AD6-572C-48BF-9183-E9861B7D0256}" type="presParOf" srcId="{07588BF2-DD47-4960-9F66-14ADF52712DC}" destId="{E2C4AB4C-C8D0-4974-B737-5CD0D4541B31}" srcOrd="1" destOrd="0" presId="urn:microsoft.com/office/officeart/2005/8/layout/lProcess2"/>
    <dgm:cxn modelId="{CA765087-FBCD-4303-95DB-9332CACB624E}" type="presParOf" srcId="{07588BF2-DD47-4960-9F66-14ADF52712DC}" destId="{0F7BA3EF-9577-4E42-8A24-F88F92FDD78E}" srcOrd="2" destOrd="0" presId="urn:microsoft.com/office/officeart/2005/8/layout/lProcess2"/>
    <dgm:cxn modelId="{60EDB614-56D9-4948-B5F4-A306E83B9512}" type="presParOf" srcId="{0F7BA3EF-9577-4E42-8A24-F88F92FDD78E}" destId="{AACBF04E-CAD9-4F15-984E-23933E2E7F29}" srcOrd="0" destOrd="0" presId="urn:microsoft.com/office/officeart/2005/8/layout/lProcess2"/>
    <dgm:cxn modelId="{68FBBE97-2280-4025-BB92-2622ACBFEAB8}" type="presParOf" srcId="{0F7BA3EF-9577-4E42-8A24-F88F92FDD78E}" destId="{CFE98262-0806-4473-AD7B-98104648F5A6}" srcOrd="1" destOrd="0" presId="urn:microsoft.com/office/officeart/2005/8/layout/lProcess2"/>
    <dgm:cxn modelId="{6EDBAE5C-20D2-49B6-A578-89E0725AA443}" type="presParOf" srcId="{0F7BA3EF-9577-4E42-8A24-F88F92FDD78E}" destId="{4636FD81-245E-4A4A-BD82-BC65AEEEAB62}" srcOrd="2" destOrd="0" presId="urn:microsoft.com/office/officeart/2005/8/layout/lProcess2"/>
    <dgm:cxn modelId="{DBC65574-3086-4606-95EA-3916063ECDEF}" type="presParOf" srcId="{4636FD81-245E-4A4A-BD82-BC65AEEEAB62}" destId="{72FAAC1F-AF8A-472F-8EDC-A04F4A6207DD}" srcOrd="0" destOrd="0" presId="urn:microsoft.com/office/officeart/2005/8/layout/lProcess2"/>
    <dgm:cxn modelId="{39A7F47C-EC44-4BFB-9293-287497D1F8F3}" type="presParOf" srcId="{72FAAC1F-AF8A-472F-8EDC-A04F4A6207DD}" destId="{25572BD5-EC3D-4B3A-B331-E1FA0AE25938}" srcOrd="0" destOrd="0" presId="urn:microsoft.com/office/officeart/2005/8/layout/lProcess2"/>
    <dgm:cxn modelId="{BC32DE64-6076-4364-AAED-33BA029669FE}" type="presParOf" srcId="{72FAAC1F-AF8A-472F-8EDC-A04F4A6207DD}" destId="{7285E0E9-5397-4A59-8E9D-E7613D534730}" srcOrd="1" destOrd="0" presId="urn:microsoft.com/office/officeart/2005/8/layout/lProcess2"/>
    <dgm:cxn modelId="{34F7EF1C-C3FA-4430-9A69-C054554A848C}" type="presParOf" srcId="{72FAAC1F-AF8A-472F-8EDC-A04F4A6207DD}" destId="{2007065B-715C-40ED-8538-DFDF7F1561E5}" srcOrd="2" destOrd="0" presId="urn:microsoft.com/office/officeart/2005/8/layout/lProcess2"/>
    <dgm:cxn modelId="{439056D4-8F7F-439F-A781-B3F6CA6E37F4}" type="presParOf" srcId="{07588BF2-DD47-4960-9F66-14ADF52712DC}" destId="{8F41AEEA-89E0-48BE-A22E-2566BC05DB30}" srcOrd="3" destOrd="0" presId="urn:microsoft.com/office/officeart/2005/8/layout/lProcess2"/>
    <dgm:cxn modelId="{D797615F-8FD1-47A8-8DA0-213CFB6B05BD}" type="presParOf" srcId="{07588BF2-DD47-4960-9F66-14ADF52712DC}" destId="{FE9B17B8-9F9C-4522-A622-E08455446F98}" srcOrd="4" destOrd="0" presId="urn:microsoft.com/office/officeart/2005/8/layout/lProcess2"/>
    <dgm:cxn modelId="{DF693728-A653-4BAA-91E3-C96CEFFD793D}" type="presParOf" srcId="{FE9B17B8-9F9C-4522-A622-E08455446F98}" destId="{59C45CB0-FCAE-442B-9D7B-9873DD003F8D}" srcOrd="0" destOrd="0" presId="urn:microsoft.com/office/officeart/2005/8/layout/lProcess2"/>
    <dgm:cxn modelId="{D96528AB-645C-4A6A-BC56-0041E6AE0E08}" type="presParOf" srcId="{FE9B17B8-9F9C-4522-A622-E08455446F98}" destId="{B9EE1E58-77EA-4D0A-8EEA-4AFC316B65BD}" srcOrd="1" destOrd="0" presId="urn:microsoft.com/office/officeart/2005/8/layout/lProcess2"/>
    <dgm:cxn modelId="{BC9DE699-2AAF-4D74-B779-A05DD40613F2}" type="presParOf" srcId="{FE9B17B8-9F9C-4522-A622-E08455446F98}" destId="{A27B28D5-E995-46F3-889A-3987F1417878}" srcOrd="2" destOrd="0" presId="urn:microsoft.com/office/officeart/2005/8/layout/lProcess2"/>
    <dgm:cxn modelId="{04649495-3B94-42AA-9DF8-08B834357087}" type="presParOf" srcId="{A27B28D5-E995-46F3-889A-3987F1417878}" destId="{16DD8011-E6FE-4F3C-B561-EB71867A137A}" srcOrd="0" destOrd="0" presId="urn:microsoft.com/office/officeart/2005/8/layout/lProcess2"/>
    <dgm:cxn modelId="{E9A978E7-A0C3-41AC-85D8-022B23602D2F}" type="presParOf" srcId="{16DD8011-E6FE-4F3C-B561-EB71867A137A}" destId="{509E6592-4FC6-4861-BADF-1477E4DA4B16}" srcOrd="0" destOrd="0" presId="urn:microsoft.com/office/officeart/2005/8/layout/lProcess2"/>
    <dgm:cxn modelId="{0A7F1A49-DF53-48DB-934C-F14A83AC1B7A}" type="presParOf" srcId="{16DD8011-E6FE-4F3C-B561-EB71867A137A}" destId="{DA7D841E-6EFC-415D-B79A-2E880699D528}" srcOrd="1" destOrd="0" presId="urn:microsoft.com/office/officeart/2005/8/layout/lProcess2"/>
    <dgm:cxn modelId="{3AA2E389-C295-4CCC-9E86-A272AFAE3DED}" type="presParOf" srcId="{16DD8011-E6FE-4F3C-B561-EB71867A137A}" destId="{148CB9A9-DF88-47B3-AE8A-69E38EF58ED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E7755-70BB-4D04-BCD6-21EAB403757B}">
      <dsp:nvSpPr>
        <dsp:cNvPr id="0" name=""/>
        <dsp:cNvSpPr/>
      </dsp:nvSpPr>
      <dsp:spPr>
        <a:xfrm>
          <a:off x="4572000" y="2546096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DFC95-7585-4A43-AA56-6C46BD3F5C75}">
      <dsp:nvSpPr>
        <dsp:cNvPr id="0" name=""/>
        <dsp:cNvSpPr/>
      </dsp:nvSpPr>
      <dsp:spPr>
        <a:xfrm>
          <a:off x="4526280" y="2546096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35BD5-A13B-4C00-9295-17CA39EE9E65}">
      <dsp:nvSpPr>
        <dsp:cNvPr id="0" name=""/>
        <dsp:cNvSpPr/>
      </dsp:nvSpPr>
      <dsp:spPr>
        <a:xfrm>
          <a:off x="1337276" y="2546096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E5007-243E-4E58-911C-300DF47C3968}">
      <dsp:nvSpPr>
        <dsp:cNvPr id="0" name=""/>
        <dsp:cNvSpPr/>
      </dsp:nvSpPr>
      <dsp:spPr>
        <a:xfrm>
          <a:off x="3235337" y="1209434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COMPETENCIA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Desempeño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Eficiente</a:t>
          </a:r>
          <a:endParaRPr kumimoji="0" lang="es-ES" altLang="es-MX" sz="2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235337" y="1209434"/>
        <a:ext cx="2673325" cy="1336662"/>
      </dsp:txXfrm>
    </dsp:sp>
    <dsp:sp modelId="{D9B14F5C-C0DD-4C62-8398-E82D71F1FEC0}">
      <dsp:nvSpPr>
        <dsp:cNvPr id="0" name=""/>
        <dsp:cNvSpPr/>
      </dsp:nvSpPr>
      <dsp:spPr>
        <a:xfrm>
          <a:off x="613" y="3107495"/>
          <a:ext cx="2673325" cy="226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SABER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Componente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Cognitivo </a:t>
          </a:r>
          <a:endParaRPr kumimoji="0" lang="es-ES" altLang="es-MX" sz="2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13" y="3107495"/>
        <a:ext cx="2673325" cy="2269880"/>
      </dsp:txXfrm>
    </dsp:sp>
    <dsp:sp modelId="{C4F7239F-F09F-47EB-901A-CFA5FAFCC817}">
      <dsp:nvSpPr>
        <dsp:cNvPr id="0" name=""/>
        <dsp:cNvSpPr/>
      </dsp:nvSpPr>
      <dsp:spPr>
        <a:xfrm>
          <a:off x="3235337" y="3107495"/>
          <a:ext cx="2673325" cy="2188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SABER HACER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Componente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Procedimental </a:t>
          </a:r>
          <a:endParaRPr kumimoji="0" lang="es-ES" altLang="es-MX" sz="2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3235337" y="3107495"/>
        <a:ext cx="2673325" cy="2188531"/>
      </dsp:txXfrm>
    </dsp:sp>
    <dsp:sp modelId="{D0E10C1B-9611-405C-8610-47AD370E22D8}">
      <dsp:nvSpPr>
        <dsp:cNvPr id="0" name=""/>
        <dsp:cNvSpPr/>
      </dsp:nvSpPr>
      <dsp:spPr>
        <a:xfrm>
          <a:off x="6470060" y="3107495"/>
          <a:ext cx="2673325" cy="226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ACTITUD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Componente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MX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Actitudinal </a:t>
          </a:r>
          <a:endParaRPr kumimoji="0" lang="es-ES" altLang="es-MX" sz="2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470060" y="3107495"/>
        <a:ext cx="2673325" cy="2269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1819-7B55-40BC-B092-D3EE7D9982CC}">
      <dsp:nvSpPr>
        <dsp:cNvPr id="0" name=""/>
        <dsp:cNvSpPr/>
      </dsp:nvSpPr>
      <dsp:spPr>
        <a:xfrm>
          <a:off x="24633" y="0"/>
          <a:ext cx="2616468" cy="59531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 smtClean="0"/>
            <a:t>SEIS</a:t>
          </a:r>
          <a:endParaRPr lang="es-MX" sz="3300" b="1" kern="1200" dirty="0"/>
        </a:p>
      </dsp:txBody>
      <dsp:txXfrm>
        <a:off x="24633" y="0"/>
        <a:ext cx="2616468" cy="1785937"/>
      </dsp:txXfrm>
    </dsp:sp>
    <dsp:sp modelId="{AF1DA21E-4FE7-476E-A6BF-A9FDAE6F06D1}">
      <dsp:nvSpPr>
        <dsp:cNvPr id="0" name=""/>
        <dsp:cNvSpPr/>
      </dsp:nvSpPr>
      <dsp:spPr>
        <a:xfrm>
          <a:off x="262653" y="1787681"/>
          <a:ext cx="2093174" cy="179494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1.LENGUAJE Y COMUNICACIÓN</a:t>
          </a:r>
          <a:endParaRPr lang="es-MX" sz="2100" b="1" kern="1200" dirty="0">
            <a:solidFill>
              <a:schemeClr val="tx1"/>
            </a:solidFill>
          </a:endParaRPr>
        </a:p>
      </dsp:txBody>
      <dsp:txXfrm>
        <a:off x="315225" y="1840253"/>
        <a:ext cx="1988030" cy="1689804"/>
      </dsp:txXfrm>
    </dsp:sp>
    <dsp:sp modelId="{A981B155-8CA5-4F0B-B82A-0EB3D4C783C5}">
      <dsp:nvSpPr>
        <dsp:cNvPr id="0" name=""/>
        <dsp:cNvSpPr/>
      </dsp:nvSpPr>
      <dsp:spPr>
        <a:xfrm>
          <a:off x="262653" y="3858776"/>
          <a:ext cx="2093174" cy="179494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4. DESARROLLO FISICO Y SALUD</a:t>
          </a:r>
          <a:endParaRPr lang="es-MX" sz="2100" b="1" kern="1200" dirty="0">
            <a:solidFill>
              <a:schemeClr val="tx1"/>
            </a:solidFill>
          </a:endParaRPr>
        </a:p>
      </dsp:txBody>
      <dsp:txXfrm>
        <a:off x="315225" y="3911348"/>
        <a:ext cx="1988030" cy="1689804"/>
      </dsp:txXfrm>
    </dsp:sp>
    <dsp:sp modelId="{AACBF04E-CAD9-4F15-984E-23933E2E7F29}">
      <dsp:nvSpPr>
        <dsp:cNvPr id="0" name=""/>
        <dsp:cNvSpPr/>
      </dsp:nvSpPr>
      <dsp:spPr>
        <a:xfrm>
          <a:off x="2813709" y="0"/>
          <a:ext cx="2616468" cy="59531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 smtClean="0"/>
            <a:t>CAMPOS</a:t>
          </a:r>
          <a:endParaRPr lang="es-MX" sz="3300" b="1" kern="1200" dirty="0"/>
        </a:p>
      </dsp:txBody>
      <dsp:txXfrm>
        <a:off x="2813709" y="0"/>
        <a:ext cx="2616468" cy="1785937"/>
      </dsp:txXfrm>
    </dsp:sp>
    <dsp:sp modelId="{25572BD5-EC3D-4B3A-B331-E1FA0AE25938}">
      <dsp:nvSpPr>
        <dsp:cNvPr id="0" name=""/>
        <dsp:cNvSpPr/>
      </dsp:nvSpPr>
      <dsp:spPr>
        <a:xfrm>
          <a:off x="3075356" y="1787681"/>
          <a:ext cx="2093174" cy="179494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2. PENSAMIENTO MATEMATICO</a:t>
          </a:r>
          <a:endParaRPr lang="es-MX" sz="2100" b="1" kern="1200" dirty="0">
            <a:solidFill>
              <a:schemeClr val="tx1"/>
            </a:solidFill>
          </a:endParaRPr>
        </a:p>
      </dsp:txBody>
      <dsp:txXfrm>
        <a:off x="3127928" y="1840253"/>
        <a:ext cx="1988030" cy="1689804"/>
      </dsp:txXfrm>
    </dsp:sp>
    <dsp:sp modelId="{2007065B-715C-40ED-8538-DFDF7F1561E5}">
      <dsp:nvSpPr>
        <dsp:cNvPr id="0" name=""/>
        <dsp:cNvSpPr/>
      </dsp:nvSpPr>
      <dsp:spPr>
        <a:xfrm>
          <a:off x="3075356" y="3858776"/>
          <a:ext cx="2093174" cy="179494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5. EXPRESIÓN Y APRESIACIÓN ARTISTICAS</a:t>
          </a:r>
          <a:endParaRPr lang="es-MX" sz="2100" b="1" kern="1200" dirty="0">
            <a:solidFill>
              <a:schemeClr val="tx1"/>
            </a:solidFill>
          </a:endParaRPr>
        </a:p>
      </dsp:txBody>
      <dsp:txXfrm>
        <a:off x="3127928" y="3911348"/>
        <a:ext cx="1988030" cy="1689804"/>
      </dsp:txXfrm>
    </dsp:sp>
    <dsp:sp modelId="{59C45CB0-FCAE-442B-9D7B-9873DD003F8D}">
      <dsp:nvSpPr>
        <dsp:cNvPr id="0" name=""/>
        <dsp:cNvSpPr/>
      </dsp:nvSpPr>
      <dsp:spPr>
        <a:xfrm>
          <a:off x="5626412" y="0"/>
          <a:ext cx="2616468" cy="59531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 smtClean="0"/>
            <a:t>FORMATIVOS</a:t>
          </a:r>
          <a:endParaRPr lang="es-MX" sz="3300" b="1" kern="1200" dirty="0"/>
        </a:p>
      </dsp:txBody>
      <dsp:txXfrm>
        <a:off x="5626412" y="0"/>
        <a:ext cx="2616468" cy="1785937"/>
      </dsp:txXfrm>
    </dsp:sp>
    <dsp:sp modelId="{509E6592-4FC6-4861-BADF-1477E4DA4B16}">
      <dsp:nvSpPr>
        <dsp:cNvPr id="0" name=""/>
        <dsp:cNvSpPr/>
      </dsp:nvSpPr>
      <dsp:spPr>
        <a:xfrm>
          <a:off x="5888059" y="1787681"/>
          <a:ext cx="2093174" cy="179494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3. EXPLORACIÓN Y CONOCIMIENTO DEL MUNDO</a:t>
          </a:r>
          <a:endParaRPr lang="es-MX" sz="2100" b="1" kern="1200" dirty="0">
            <a:solidFill>
              <a:schemeClr val="tx1"/>
            </a:solidFill>
          </a:endParaRPr>
        </a:p>
      </dsp:txBody>
      <dsp:txXfrm>
        <a:off x="5940631" y="1840253"/>
        <a:ext cx="1988030" cy="1689804"/>
      </dsp:txXfrm>
    </dsp:sp>
    <dsp:sp modelId="{148CB9A9-DF88-47B3-AE8A-69E38EF58EDD}">
      <dsp:nvSpPr>
        <dsp:cNvPr id="0" name=""/>
        <dsp:cNvSpPr/>
      </dsp:nvSpPr>
      <dsp:spPr>
        <a:xfrm>
          <a:off x="5888059" y="3858776"/>
          <a:ext cx="2093174" cy="17949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</a:rPr>
            <a:t>6. DESARROLLO PERSONAL Y SOCIAL</a:t>
          </a:r>
          <a:endParaRPr lang="es-MX" sz="2100" b="1" kern="1200" dirty="0">
            <a:solidFill>
              <a:schemeClr val="tx1"/>
            </a:solidFill>
          </a:endParaRPr>
        </a:p>
      </dsp:txBody>
      <dsp:txXfrm>
        <a:off x="5940631" y="3911348"/>
        <a:ext cx="1988030" cy="168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81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28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0B9C-098D-4E0A-AC7B-D87CCB4CAD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63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85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91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2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868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61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95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3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5E0E-6971-4C4A-855D-55575C1DFC0F}" type="datetimeFigureOut">
              <a:rPr lang="es-MX" smtClean="0"/>
              <a:t>19/07/2015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B9E2-3656-4A0D-AD10-827F8C2F50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17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-un2nstY8h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imgres?imgurl=http://www.regiontacna.gob.pe/pagina/images/topics/_compu6.jpg&amp;imgrefurl=http://www.regiontacna.gob.pe/pagina/modules.php?name%3DNews%26file%3Darticle%26sid%3D1190&amp;usg=__gHcFEnz7EGEKNY1TeEmKt96R5ZQ=&amp;h=352&amp;w=450&amp;sz=28&amp;hl=es&amp;start=14&amp;tbnid=XPSnd-oOwVDR3M:&amp;tbnh=99&amp;tbnw=127&amp;prev=/images?q%3Dni%C3%B1os%2Bde%2Bla%2Bmodernidad%26hl%3D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mx/imgres?imgurl=http://sons.festim.net/archives/supermercado.jpg&amp;imgrefurl=http://chaantii-world.blogspot.com/2009/08/12-cosas-para-no-aburrirse-en-un.html&amp;usg=__QLlK-fEkqjJwjGysCj4Vklr59Yg=&amp;h=327&amp;w=400&amp;sz=51&amp;hl=es&amp;start=8&amp;tbnid=2b30phmAxxvygM:&amp;tbnh=101&amp;tbnw=124&amp;prev=/images?q%3Dsupermercado%26hl%3Des%26sa%3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imgres?imgurl=http://4.bp.blogspot.com/_kDao-sJV31Y/SZhRHmt7jII/AAAAAAAAAKs/RPDbTz8NYjU/s320/DSCN0115.jpg&amp;imgrefurl=http://www.supernins.com/proceso-de-escritura/&amp;usg=__IiPTR6fn_LWUhprFV3M8V5fsUgA=&amp;h=240&amp;w=320&amp;sz=12&amp;hl=es&amp;start=16&amp;tbnid=ae8qWtbkzJNYwM:&amp;tbnh=89&amp;tbnw=118&amp;prev=/images?q%3Dni%C3%B1os%2B%2Bescribiendo%2Blas%2Bvocales%26hl%3Des%26sa%3D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mx/imgres?imgurl=http://blogs.ya.com/elrincondegrial2/files/leyendo.jpg&amp;imgrefurl=http://blogs.ya.com/elrincondegrial2/200511.htm&amp;usg=__-u5yRfe4KR8q28dqrTpADCSYliI=&amp;h=347&amp;w=289&amp;sz=37&amp;hl=es&amp;start=16&amp;tbnid=P-s2YzCdyivyPM:&amp;tbnh=120&amp;tbnw=100&amp;prev=/images?q%3Dni%C3%B1os%2Bleyendo%2By%2Bescribiendo%26hl%3D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imgres?imgurl=http://educacion.practicopedia.com/files/Ense%C3%B1ar_a_escribir476x360_0.jpg&amp;imgrefurl=http://educacion.practicopedia.com/educacion-infantil/como-ensenar-escribir-un-nino-141&amp;usg=__macyD7qw3wtZjmMAS8cVreHV_gw=&amp;h=360&amp;w=476&amp;sz=43&amp;hl=es&amp;start=5&amp;tbnid=wUP5jk9j6-2dQM:&amp;tbnh=98&amp;tbnw=129&amp;prev=/images?q%3Dni%C3%B1os%2B%2Bescribiendo%2Blas%2Bvocales%26hl%3Des%26sa%3D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com.mx/imgres?imgurl=http://www.kindercanino.com.mx/media/Platica$20ni$C3$B1os$20Kinder$2008.JPG&amp;imgrefurl=http://www.kindercanino.com.mx/11469.html&amp;usg=__2BoBEq2XLqFD1xjfE76zrDjIDNQ=&amp;h=346&amp;w=461&amp;sz=101&amp;hl=es&amp;start=15&amp;tbnid=hAkmX5QWmy2sbM:&amp;tbnh=96&amp;tbnw=128&amp;prev=/images?q%3Dni%C3%B1os%2B%2Bplaticando%26hl%3Des" TargetMode="External"/><Relationship Id="rId4" Type="http://schemas.openxmlformats.org/officeDocument/2006/relationships/hyperlink" Target="http://www.google.com.mx/imgres?imgurl=http://menweb.mineducacion.gov.co:8080/album/albums/PREESCOLAR/normal_0119.jpg&amp;imgrefurl=http://menweb.mineducacion.gov.co:8080/album/displayimage.php?album%3D7%26pos%3D9&amp;usg=__gTRHk_Pi97_j-R7zMUaC6aCpFb8=&amp;h=265&amp;w=400&amp;sz=14&amp;hl=es&amp;start=1&amp;tbnid=F5HU4SAR28A5oM:&amp;tbnh=82&amp;tbnw=124&amp;prev=/images?q%3Dni%C3%B1os%2B%2Bescribiendo%2Blas%2Bvocales%26hl%3Des%26sa%3DG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2088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AR JULIAN" panose="02000000000000000000" pitchFamily="2" charset="0"/>
              </a:rPr>
              <a:t>ESCUELA PARA PADRES 5ª. SESIÓN</a:t>
            </a:r>
            <a:endParaRPr lang="es-MX" b="1" dirty="0">
              <a:latin typeface="AR JULIAN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chemeClr val="tx1"/>
                </a:solidFill>
                <a:latin typeface="AR JULIAN" panose="02000000000000000000" pitchFamily="2" charset="0"/>
              </a:rPr>
              <a:t>¿CÓMO APOYAR A MI HIJO EN CASA PARA QUE SE DESARROLLE OPTIMAMENTE?</a:t>
            </a:r>
            <a:endParaRPr lang="es-MX" b="1" dirty="0">
              <a:solidFill>
                <a:schemeClr val="tx1"/>
              </a:solidFill>
              <a:latin typeface="AR JULIAN" panose="02000000000000000000" pitchFamily="2" charset="0"/>
            </a:endParaRPr>
          </a:p>
        </p:txBody>
      </p:sp>
      <p:pic>
        <p:nvPicPr>
          <p:cNvPr id="1026" name="Picture 2" descr="http://4.bp.blogspot.com/-P6AVuPV_Ybs/TdRzvBh09EI/AAAAAAAABhU/40kGkI-sCjo/s1600/Imag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10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USOS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 smtClean="0"/>
              <a:t>ESTABLECER RELACIONES INTERPERSONALES</a:t>
            </a:r>
          </a:p>
          <a:p>
            <a:pPr algn="just"/>
            <a:r>
              <a:rPr lang="es-MX" b="1" dirty="0" smtClean="0"/>
              <a:t>EXPRESAR SENSACIONES, EMOCIONES, SENTIMIENTOS Y DESEOS.</a:t>
            </a:r>
          </a:p>
          <a:p>
            <a:pPr algn="just"/>
            <a:r>
              <a:rPr lang="es-MX" b="1" dirty="0" smtClean="0"/>
              <a:t>CONFRONTAR, INTERCAMBIAR, DEFENDER Y PROPONER IDEAS Y OPINIONES Y VALORAR LAS DE OTROS.</a:t>
            </a:r>
          </a:p>
          <a:p>
            <a:pPr algn="just"/>
            <a:r>
              <a:rPr lang="es-MX" b="1" dirty="0" smtClean="0"/>
              <a:t>DAR INFORMACIÓN DIVERSA</a:t>
            </a:r>
          </a:p>
          <a:p>
            <a:pPr algn="just"/>
            <a:r>
              <a:rPr lang="es-MX" b="1" dirty="0" smtClean="0"/>
              <a:t>Y  TRATAR DE CONVENCER A OTROS.</a:t>
            </a:r>
          </a:p>
          <a:p>
            <a:pPr algn="just"/>
            <a:endParaRPr lang="es-MX" dirty="0"/>
          </a:p>
        </p:txBody>
      </p:sp>
      <p:pic>
        <p:nvPicPr>
          <p:cNvPr id="1026" name="Picture 2" descr="https://encrypted-tbn2.gstatic.com/images?q=tbn:ANd9GcQB1Lyi7mXsgpC4KkG_ktbh0i44cFyRlGip36aP8gjnTrTABn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0"/>
            <a:ext cx="3312368" cy="23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/>
              <a:t>NOS COMUNICAMOS DESDE QUE NACEMOS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RISA       LLANTO      GESTOS        BALBUCEOS</a:t>
            </a:r>
            <a:endParaRPr lang="es-MX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es-MX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PAULATINAMENTE SE FAMILIARIZAN CON LAS PALABRAS, LA FONETICA, EL RITMO.</a:t>
            </a:r>
          </a:p>
          <a:p>
            <a:pPr marL="0" indent="0" algn="ctr">
              <a:buNone/>
            </a:pPr>
            <a:r>
              <a:rPr lang="es-MX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“COMPRENDEN EL SIGNIFICADO DE LAS PALABRAS Y LAS EXPRESIONES”</a:t>
            </a:r>
            <a:endParaRPr lang="es-MX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http://www.guiainfantil.com/images/blog/600/639/00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85987"/>
            <a:ext cx="3333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umedico.com/administrador/images/News/tecnicasevitarllantodebeb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57132"/>
            <a:ext cx="2051070" cy="21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onodatos.files.wordpress.com/2015/01/bebe-bla-bla1.jpg?w=6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088232" cy="19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/>
              <a:t>CONFORME VAN CRECIENDO VAN APRENDIENDO A HABLAR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CONSTRUYEN FRASES,  INCORPORAN PALABRAS A SU LEXICO                                      SE APROPIAN DE LAS                                               NORMAS Y FORMAS                                             DE LA CONSTRUCCIÓN                                   SINTACTICA.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b="1" u="sng" dirty="0" smtClean="0"/>
              <a:t>“IMPORTANCIA DEL AMBIENTE FAMILIAR”</a:t>
            </a:r>
            <a:endParaRPr lang="es-MX" b="1" u="sng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 descr="http://1.bp.blogspot.com/-POT0KCAon1c/T6azMmA2X5I/AAAAAAAAAC8/twNH29VztcY/s200/ni%C3%B1o+habl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07" y="2268130"/>
            <a:ext cx="2971653" cy="35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/>
              <a:t>AMBIENTE ESTIMULANTE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CAPACIDAD DE ESCUCHA</a:t>
            </a:r>
            <a:r>
              <a:rPr lang="es-MX" dirty="0" smtClean="0">
                <a:sym typeface="Wingdings" panose="05000000000000000000" pitchFamily="2" charset="2"/>
              </a:rPr>
              <a:t>CONSTRUCCIÓN DE SIGNIFICADOS</a:t>
            </a:r>
          </a:p>
          <a:p>
            <a:r>
              <a:rPr lang="es-MX" dirty="0" smtClean="0">
                <a:sym typeface="Wingdings" panose="05000000000000000000" pitchFamily="2" charset="2"/>
              </a:rPr>
              <a:t>PLATICAS</a:t>
            </a:r>
          </a:p>
          <a:p>
            <a:r>
              <a:rPr lang="es-MX" dirty="0" smtClean="0">
                <a:sym typeface="Wingdings" panose="05000000000000000000" pitchFamily="2" charset="2"/>
              </a:rPr>
              <a:t>CONVERSACIONES</a:t>
            </a:r>
          </a:p>
          <a:p>
            <a:r>
              <a:rPr lang="es-MX" dirty="0" smtClean="0">
                <a:sym typeface="Wingdings" panose="05000000000000000000" pitchFamily="2" charset="2"/>
              </a:rPr>
              <a:t>OPORTUNIDAD DE</a:t>
            </a:r>
          </a:p>
          <a:p>
            <a:pPr marL="0" indent="0">
              <a:buNone/>
            </a:pPr>
            <a:r>
              <a:rPr lang="es-MX" dirty="0" smtClean="0">
                <a:sym typeface="Wingdings" panose="05000000000000000000" pitchFamily="2" charset="2"/>
              </a:rPr>
              <a:t>HABLAR Y OPINAR</a:t>
            </a:r>
          </a:p>
          <a:p>
            <a:r>
              <a:rPr lang="es-MX" dirty="0" smtClean="0">
                <a:sym typeface="Wingdings" panose="05000000000000000000" pitchFamily="2" charset="2"/>
              </a:rPr>
              <a:t>SER ESCUCHADO</a:t>
            </a:r>
          </a:p>
          <a:p>
            <a:r>
              <a:rPr lang="es-MX" dirty="0" smtClean="0">
                <a:sym typeface="Wingdings" panose="05000000000000000000" pitchFamily="2" charset="2"/>
              </a:rPr>
              <a:t>NARRAR</a:t>
            </a:r>
          </a:p>
          <a:p>
            <a:r>
              <a:rPr lang="es-MX" dirty="0" smtClean="0">
                <a:sym typeface="Wingdings" panose="05000000000000000000" pitchFamily="2" charset="2"/>
              </a:rPr>
              <a:t>EXPLICAR SUS IDEAS</a:t>
            </a:r>
            <a:endParaRPr lang="es-MX" dirty="0"/>
          </a:p>
        </p:txBody>
      </p:sp>
      <p:pic>
        <p:nvPicPr>
          <p:cNvPr id="4098" name="Picture 2" descr="http://previews.123rf.com/images/lenm/lenm1310/lenm131000210/22812368-Illustration-of-a-Caucasian-Mother-Giving-Her-Son-a-Lecture-Stock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996952"/>
            <a:ext cx="4248472" cy="37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s-MX" dirty="0" smtClean="0">
                <a:hlinkClick r:id="rId2"/>
              </a:rPr>
              <a:t>ESTIMULACIÓN DEL LENGUAJE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/>
            <a:r>
              <a:rPr lang="es-MX" sz="2800" dirty="0" smtClean="0"/>
              <a:t>A LAS AULAS LLEGAN NIÑOS QUE TIENEN FORMAS DE HABLAR QUE SON COMPRENSIBLES SOLO PARA SUS FAMILIAS O LA GENTE QUE SE ENCARGA DE SU CUIDADO O SEÑALAN LOS OBJETOS QUE DESEAN EN LUGAR DE USAR LA EXPRESIÓN VERBAL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5122" name="Picture 2" descr="http://estaticos.elmundo.es/assets/multimedia/imagenes/2015/03/04/14254807136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5911"/>
            <a:ext cx="62579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“Hablar y escuchar mejor tiene un efecto importante en el desarrollo emocional pues les permite adquirir mayor confianza y seguridad en si mismos e integrarse a los distintos grupos sociales en que participan.”</a:t>
            </a:r>
          </a:p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r>
              <a:rPr lang="es-MX" b="1" dirty="0" smtClean="0"/>
              <a:t>*Rima y adivinanzas*</a:t>
            </a:r>
            <a:endParaRPr lang="es-MX" b="1" dirty="0"/>
          </a:p>
          <a:p>
            <a:pPr marL="0" indent="0" algn="ctr">
              <a:buNone/>
            </a:pPr>
            <a:endParaRPr lang="es-MX" b="1" dirty="0"/>
          </a:p>
        </p:txBody>
      </p:sp>
      <p:sp>
        <p:nvSpPr>
          <p:cNvPr id="4" name="AutoShape 2" descr="Resultado de imagen para desarrollo emocional del niñ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http://bellezaslatinas.com/files/bellezaslatinas/retrasos-infant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98" y="2924944"/>
            <a:ext cx="38282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9350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“El uso del lenguaje, en particular del lenguaje oral, tiene la más alta prioridad en la educación preescolar.”</a:t>
            </a:r>
            <a:endParaRPr lang="es-MX" b="1" dirty="0"/>
          </a:p>
        </p:txBody>
      </p:sp>
      <p:pic>
        <p:nvPicPr>
          <p:cNvPr id="3074" name="Picture 2" descr="Resultado de imagen para niños conversando con su educa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51" y="1888938"/>
            <a:ext cx="4968552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544616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b="1" dirty="0" smtClean="0"/>
              <a:t>“LENGUAJE ESCRITO”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b="1" dirty="0" smtClean="0"/>
              <a:t>Los niños también llegan al preescolar con conocimientos sobre el lenguaje escrito pero aquí también dependerá mucho del ambiente estimulante o no en que haya vivido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098" name="Picture 2" descr="https://encrypted-tbn3.gstatic.com/images?q=tbn:ANd9GcQ8qdq9kwz4UyYitaeKcZ33Me6ijtjSCkTuXBbReNmMa_k1Qh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6" y="3263490"/>
            <a:ext cx="3649284" cy="27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1.uccdn.com/images/5/2/1/img_como_ensenar_a_un_nino_a_escribir_su_nombre_23125_200_squ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63489"/>
            <a:ext cx="2769096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/>
              <a:t>¿Qué es leer y qué escribir?</a:t>
            </a:r>
            <a:endParaRPr lang="es-MX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/>
              <a:t>LECTURA</a:t>
            </a:r>
            <a:endParaRPr lang="es-MX" sz="54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/>
              <a:t>ESCRITURA</a:t>
            </a:r>
            <a:endParaRPr lang="es-MX" sz="5400" b="1" dirty="0"/>
          </a:p>
        </p:txBody>
      </p:sp>
      <p:pic>
        <p:nvPicPr>
          <p:cNvPr id="5122" name="Picture 2" descr="http://s3.amazonaws.com/todobebe-evc/todobebe3/assets/8815/9931967c1a46b82e6f534e885097e04354f41db1_original.JPG?1247164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" y="2801678"/>
            <a:ext cx="41764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pp.kiddyshouse.com/maestra/articulos/images/articulo_20110529221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7073"/>
            <a:ext cx="4192088" cy="38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/>
              <a:t>INDISPENSABLE</a:t>
            </a:r>
            <a:endParaRPr lang="es-MX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 smtClean="0"/>
              <a:t>Interactuar con los textos, no limitarse a ejercitar trazos.</a:t>
            </a:r>
          </a:p>
          <a:p>
            <a:r>
              <a:rPr lang="es-MX" dirty="0" smtClean="0"/>
              <a:t>Aprender a escribir escribiendo.</a:t>
            </a:r>
          </a:p>
          <a:p>
            <a:pPr algn="just"/>
            <a:r>
              <a:rPr lang="es-MX" dirty="0" smtClean="0"/>
              <a:t>Presenciar y participar en actos de lectura y escritura. (se escribe de izquierda a derecha y de arriba abajo)</a:t>
            </a:r>
          </a:p>
          <a:p>
            <a:pPr algn="just"/>
            <a:r>
              <a:rPr lang="es-MX" dirty="0" smtClean="0"/>
              <a:t>Se aprende a  a leer leyendo.</a:t>
            </a:r>
          </a:p>
          <a:p>
            <a:pPr algn="just"/>
            <a:r>
              <a:rPr lang="es-MX" dirty="0" smtClean="0"/>
              <a:t>Son largos procesos y se trata de que los niños y las niñas los vivan comprensivamente.</a:t>
            </a:r>
          </a:p>
          <a:p>
            <a:pPr algn="just"/>
            <a:r>
              <a:rPr lang="es-MX" dirty="0" smtClean="0"/>
              <a:t>No hay razón ni fundamento para presionarlos.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47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597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MX" sz="3600" b="1" smtClean="0"/>
              <a:t>Metodología:</a:t>
            </a:r>
            <a:br>
              <a:rPr lang="es-MX" sz="3600" b="1" smtClean="0"/>
            </a:br>
            <a:r>
              <a:rPr lang="es-MX" sz="3600" b="1" smtClean="0"/>
              <a:t>Se trabaja a partir de COMPETENCIAS</a:t>
            </a:r>
            <a:endParaRPr lang="es-ES" sz="3600" b="1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altLang="es-MX" sz="2000" b="1" smtClean="0"/>
              <a:t>Conjunto de habilidades, destrezas, actitudes, valores, conocimientos y estrategias que unidos nos ayudan a encontrar la solución, en forma flexible y autónoma, a los problemas que enfrentamos en nuestra vida cotidiana.</a:t>
            </a:r>
            <a:endParaRPr lang="es-ES" altLang="es-MX" sz="2000" b="1" smtClean="0"/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altLang="es-MX" sz="2000" b="1" smtClean="0"/>
              <a:t>Ser competente significa: utilizar nuestros saberes, habilidades, procedimientos y estrategias, valores y actitudes para enfrentar retos, resolver problemas y mejorar nuestra calidad de vida.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b="1" smtClean="0"/>
              <a:t>Dotar al niño de herramientas y que interactuando con el objeto de estudio movilice estas para enfrentarse a la sociedad actual.</a:t>
            </a:r>
            <a:endParaRPr lang="es-ES" altLang="es-MX" sz="2000" b="1" smtClean="0"/>
          </a:p>
        </p:txBody>
      </p:sp>
      <p:pic>
        <p:nvPicPr>
          <p:cNvPr id="11269" name="Picture 7" descr="_compu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25209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images.clipartlogo.com/files/ss/original/993/99380852/cartoon-father-and-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4" y="3823444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“En la educación preescolar no se trata de que las educadoras tengan la responsabilidad de enseñar a leer y escribir a sus hijos de manera convencional pero si de que durante este trayecto formativo tengan numerosas y variadas oportunidades de familiarizarse con diversos materiales impresos para que comprendan algunas de las características y funciones del lenguaje escrito y del sistema de escritura”.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486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1266" name="Picture 2" descr="F:\SAM_13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44075" cy="3933056"/>
          </a:xfrm>
          <a:prstGeom prst="rect">
            <a:avLst/>
          </a:prstGeom>
          <a:noFill/>
        </p:spPr>
      </p:pic>
      <p:pic>
        <p:nvPicPr>
          <p:cNvPr id="11267" name="Picture 3" descr="F:\SAM_13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7" y="2924944"/>
            <a:ext cx="5244075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0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F:\SAM_13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28117" cy="4221088"/>
          </a:xfrm>
          <a:prstGeom prst="rect">
            <a:avLst/>
          </a:prstGeom>
          <a:noFill/>
        </p:spPr>
      </p:pic>
      <p:pic>
        <p:nvPicPr>
          <p:cNvPr id="10243" name="Picture 3" descr="F:\SAM_13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5940152" cy="4455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1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3250" name="Picture 2" descr="F:\SAM_20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78850"/>
            <a:ext cx="6372200" cy="4779150"/>
          </a:xfrm>
          <a:prstGeom prst="rect">
            <a:avLst/>
          </a:prstGeom>
          <a:noFill/>
        </p:spPr>
      </p:pic>
      <p:pic>
        <p:nvPicPr>
          <p:cNvPr id="53251" name="Picture 3" descr="F:\SAM_20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04456" cy="3078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3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F:\SAM_10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4236" cy="621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3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 descr="G:\DCIM\302PHOTO\SAM_28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4416491" cy="3312368"/>
          </a:xfrm>
          <a:prstGeom prst="rect">
            <a:avLst/>
          </a:prstGeom>
          <a:noFill/>
        </p:spPr>
      </p:pic>
      <p:pic>
        <p:nvPicPr>
          <p:cNvPr id="19459" name="Picture 3" descr="G:\DCIM\302PHOTO\SAM_27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15" y="2780928"/>
            <a:ext cx="5001749" cy="3751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9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02" name="Picture 2" descr="F:\SAM_2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40"/>
            <a:ext cx="4824537" cy="3618403"/>
          </a:xfrm>
          <a:prstGeom prst="rect">
            <a:avLst/>
          </a:prstGeom>
          <a:noFill/>
        </p:spPr>
      </p:pic>
      <p:pic>
        <p:nvPicPr>
          <p:cNvPr id="51203" name="Picture 3" descr="F:\SAM_20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941" y="2996952"/>
            <a:ext cx="4905739" cy="3679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4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G:\DCIM\302PHOTO\SAM_27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692696"/>
            <a:ext cx="7708172" cy="5781129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5779" name="Picture 3" descr="F:\SAM_16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704523" cy="3528392"/>
          </a:xfrm>
          <a:prstGeom prst="rect">
            <a:avLst/>
          </a:prstGeom>
          <a:noFill/>
        </p:spPr>
      </p:pic>
      <p:pic>
        <p:nvPicPr>
          <p:cNvPr id="75780" name="Picture 4" descr="F:\SAM_16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2564904"/>
            <a:ext cx="528058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3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b="1" smtClean="0"/>
              <a:t>EXISTEN 4 NIVELES</a:t>
            </a:r>
            <a:r>
              <a:rPr lang="es-MX" smtClean="0"/>
              <a:t> </a:t>
            </a:r>
            <a:r>
              <a:rPr lang="es-MX" b="1" smtClean="0"/>
              <a:t>DE</a:t>
            </a:r>
            <a:br>
              <a:rPr lang="es-MX" b="1" smtClean="0"/>
            </a:br>
            <a:r>
              <a:rPr lang="es-MX" b="1" smtClean="0"/>
              <a:t>ESCRITURA</a:t>
            </a:r>
            <a:endParaRPr lang="es-E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2625"/>
          </a:xfrm>
        </p:spPr>
        <p:txBody>
          <a:bodyPr/>
          <a:lstStyle/>
          <a:p>
            <a:pPr eaLnBrk="1" hangingPunct="1"/>
            <a:r>
              <a:rPr lang="es-MX" altLang="es-MX" b="1" smtClean="0"/>
              <a:t>1er nivel: PRESILABICO</a:t>
            </a:r>
          </a:p>
          <a:p>
            <a:pPr eaLnBrk="1" hangingPunct="1"/>
            <a:r>
              <a:rPr lang="es-MX" altLang="es-MX" b="1" smtClean="0"/>
              <a:t>Para escribir “mariposa”</a:t>
            </a:r>
          </a:p>
          <a:p>
            <a:pPr eaLnBrk="1" hangingPunct="1"/>
            <a:r>
              <a:rPr lang="es-MX" altLang="es-MX" b="1" smtClean="0"/>
              <a:t>No existe relación sonora convencional.</a:t>
            </a:r>
          </a:p>
          <a:p>
            <a:pPr eaLnBrk="1" hangingPunct="1"/>
            <a:endParaRPr lang="es-MX" altLang="es-MX" b="1" smtClean="0"/>
          </a:p>
          <a:p>
            <a:pPr eaLnBrk="1" hangingPunct="1"/>
            <a:endParaRPr lang="es-ES" altLang="es-MX" b="1" smtClean="0"/>
          </a:p>
        </p:txBody>
      </p:sp>
      <p:pic>
        <p:nvPicPr>
          <p:cNvPr id="15364" name="Picture 7" descr="PRESILAB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933825"/>
            <a:ext cx="6408737" cy="3313113"/>
          </a:xfrm>
        </p:spPr>
      </p:pic>
      <p:sp>
        <p:nvSpPr>
          <p:cNvPr id="15365" name="AutoShape 8" descr="data:image/jpeg;base64,/9j/4AAQSkZJRgABAQAAAQABAAD/2wCEAAkGBhQSEBUUExMVFRUWFSIVGRMYFxgYHhscHyEfHhggHRkhICceGxkkGRsbKzAgJCcpLTgtFyMxNTArOCYrLCkBCQoKDQwOGg8PGjUkHyUvKy8yNSw1LjQ1LDIsLjQ1NDUpNCosNDUqNC4tLywpMTIvLDIsNTA0LC81KjYpNC8vKf/AABEIAFYAbwMBIgACEQEDEQH/xAAbAAACAgMBAAAAAAAAAAAAAAAABQMGAgQHAf/EADwQAAIBAgQEAwMJBwUBAAAAAAECEQMhAAQSMQUGQVETImEyUnEHFkJUgZGh0dIVIzNik6OxJHKCksEU/8QAGgEAAgMBAQAAAAAAAAAAAAAAAwUAAgQBBv/EAC0RAAEDAwEFCAIDAAAAAAAAAAEAAhEDBCFBBRIiMWFRcYGRobHw8RUyE9Hh/9oADAMBAAIRAxEAPwDuODBgxFFBWzyKwVmgmLQepgfC+FNbmX+IEQypgMbg9uxudoncHrbU4tmi9SQukBShY7+0RqEHZSPiNU41EqmJIgaQx0iCBcqQLggNJ37WERjz91tJ4cW0yMa/fj9JnStmRLgtitxJhULhiFMy0sQA1gAJgkDtInviCrmiVUM0b6GcnyztBuSY+kfvHUpnSn8SYtOm5Ue6ewFyB2+BxL4dQN4RItcSfakyIYj2hpY3HT7l4bcVAeZ9Oede09I0wtUNaneR40tRtJ0g9NLagZnrAg2NjhlionUrb6WBB2DeaJHUCDsCb9JjDVuLGrTUpKFm0k2tbVY9iCL4eWV458sq/sPndI6LBVtsgs5LLiWfqatNLTa0kgS0TAm0Abxf4QcQ0+K1EqKHDMGJAGlem0EGCYm3b4X9zCqiAQbMIA3mZ3P2zPScRV6VWppkKoBnTqbf7ADG9pHxxtJKuxrIggR6po/F6YCkk3ExBkDYkjoAeuNtHBAIIIOxF8IaWSF1bzeUAkEqB0VQBYCJMeo7zj3h2Zem+hrgtcaTAk+0DsQWYSIG/pe4edUJ1BscByn+DBgwRY0YwrISpAMEggN2PfGeDEUVMrppcgaQ2onxIPSSTBk3IuTbeJAx7lsq7AjSR5iDNgJuwPWLi4sfSAcT8Tok1WVbDWD4Yi8i7E+sHbqRjc4VamLAL9Eenr6zOPM0bZtS4cHTAn365+Y6u3VIYCOi8y/D/IFaIN2pkBhPWDYi9+1zbG8BiLM5gIjOQzBVLaUUsxgTCqLsxiwG5tjWy2cqOWJp6KZVGpsSdballw9MgGmymBBJ67Rh+1gaMLC5xccrPiGTDrYSw2vHUEg+n/uKTzJnq+Wq0/3nhAeyRBU3NmkFYUNaY64uBzJnFS+UqWSjcgydvhgRosNQVIyEG+L22rgDGuO9LxzrmfKGem8spGpAvvSAVjcd1bD2h8ooga8u+r+V0Ivtc6T+GOZLSbsljvpg/gR+GMxWddy0T0Jt12v19caF5Vm0LlggOnvV/wA9z9VaRRpLSmPO51te06RCgg92bYW7OuQ+IDNK3ijVWosJeTBDeZTGytKkEfyg7EDHKggYblge5JnFu+TzmwZWoaFZgtFzKtAARz7zdFPczBi4GOwFptb+sa3G/BXW8GDBi6dIwYMGIoqr8oWTqf8AzeNRIVqJ8R/5qaq0iNjvMHpPfC3lgvTyopuSXR2VrzBmYnrAI9MXmqgKkMAQRBBuCDuCO2OY8GzYo6wdJUU6JlQTq0g5d3MDyoGoTqPRlG8AhNPjloyVtpXUM3HxujMq4ZXME43SsjFX4vzOuTfRUpNrN12IPUEHtY/aMRZDm/x6bNBU6yqp41GmtrAsxbxFEyTA6WB6kbTe4wAhVLq3Do3h7+ybcVz1OgJYyZACLdiSYAA3JJsB3xz7mvOvUr+fRAHk0MrgjvqUntsYPpe+pkmerm6YqKMwfGI8PXCtp1GAxPs+Ub7gQZnFqz/C6hpP42QposfxaAUuh3DRraR32tNxg9C3DwZOdOSSXd666YWMEN8cx24wqPjwicA7HcGD8Rj3AHNLSQUgUFPLkbN1mOmPcybDErGMPuR+W3zeZSoV/cUnDOx2JW4USCCSQJHu9pGOItJjqjw0Ls4x7gwYuvWowYwrVgilmMBQST6C5/DC3KCu48TxAgYmKb0wYWfLsVIaBeSd/TEUWNZvEqMG9lGgL0Pqe5nCTP5JMvUFYx4Tsy1aZUEEVSCx7mHE/a0A6sO/2VVDswqISxkjQVG2/tNfbFe5wpsjZUVU1o2ZRZC6kDM6oA9wVDK7Q1xqQA7gGjcOBI1Wp5Y5hAOnr9qhc2VHGYFGS65Ummupj5hqLdII8pVbEWW0ThPQo280zvucdX4zyVQrZhdAKk+apHu7D11E7H+U9jifPcr5cUfDSh4WttPisquy7yVJLRIWxMRrB3kYu5xLi4ledOzatR5g9y5hwDhT1Kq/uatWmjEuaQLGCPKLyoM32m7b2i5cPyC6icjWqUq6+1l6sKzRuJACm9oI74e5fk6jTEU3rU4uNNQiD0MdTYb9sa3EsvJ8LNNTJKMaWb9hkZRq85HQAC9vZ7mRvoVqYG42fHXwyPYq/wCPfSbJg9394j16qhcz5hjmHZ00VNI1rAA1iQTA96AfiTuIOPOF8LytSnqrZnw3JPlttNjJBmReRa8dMXDJ8qvnwMzXcNUCKgoshSwAYeI27MQ24tcfAQU+VaMWy9Iek1vt2BH3HGave0Ld5DzE9nTnotlhs9zw6oSM9vPxSH9g5D65+KfoxtcP4ZlBUpoOIOtMkzpqqgFiewAluvr64bfNWl9XpffX/TiHNcCy9JdVSnQRZjUzVlE9BJXfABta1PKofL/Ey/H7uZC6dSACgAyANyZ/Hr8cZ4qXL/F2NVF1BqdRfLBZlgTBUsAekEC1x2xbcca9rxvNMhUq0jTIEylmdfxKopA+RRqqm3/FZ6dztYD3sSrmW2DURJIWCTbZbWk7yJ6b4r/Cc/UCuCQxLN4gNIvLSRBamWEgCCpCi4gRjdp59l9lEW0WoVhbf3e+LIK3csXYFtWYAZiAGWisDowBUMB2DXtcd8aOYIVxUctoJJ8RAjAWK7AIy2Y6hG3dTircR5qjT56rHdlWV7bBIIF7TUO174UnnByCtWVpsQbhm2uwliSdWxBO3YSDUvaMStDbaq5u8GmPnmr1kw+g1ApZ6pMQVGlfoEltvKB9E3NxvieiPFUhvFpk+U0n0zqBDEhoOrcXDFY6SMUinzbMmo1dAfpgNCiLeyyKT1uvU74eDiGsBa6pXQglKilQ0RbS0r5txA0tYQD0gIdyVH06lMguEJkajq2hjT1RMksk94kQYm8ExInfEWY4CrutfMMrLSlhTsVkRDMeumDbbY9MbFbOLpN6oBAEVKNR0BnclgD97R1xo8wcZQ0fDpOju7BdC2kMYAibaiQJNvNiDg4gulxq8Ec1W8zxiqr1aop1iK3kVlJixl1MSQdAUSIjzi8GNccwVPqtT+7+nFj45mlylGhQIdj7RdUkW9q5sZY7Xgb9JUfOSl2rf06X5YA5rD+0eQTSnUqBvBSkducrU+cNX6tU/u/pwt4nxypXDUBl+mp9RqmAL7AqRa8z/nD35yUu1b+nS/LFaz/Ff9RV06lWqqjzAKSFAnaBGoX+zvgNQMaJbHkFvs2OrvLKtKBGs5+CUm4a1ajULIXQkaS6QCb991tMx3OLhy9zxWy9UDMVTUoMTqepqZk8piCJMFgBEHeRF5Q49ocJbNVky6GC8nVBIUKCZIHSQB8WGACo/ekJmNnWlC2NKOEA5PMa8+mi6/U5XyjEs2WokkkkmmskkySbbknGPzSyf1Wh/TX8sGDDWAvDfyP7VLT5dyykEZelIuDoW2MM7yzlqpBeisjZllD1tKkEi5t64MGJAXf5XzMleNytldIXwEELpDCVaP8AeCG6m8zc98KsxyTpJOXrGnP0GBYf9pDRf6WqPwwYMc3QrCtUGJnvz7pLxyjWylJi65cqSFDqkMNQgQAFAgzefyxFyJQbMZo1Xcv4SiS0zeQgAk7QxJJ921pwYMBM74CYMDRauqAQeXzzXScEYMGNCUojCbmrltc5QKGFceanUInS3+YOxHY/DBgxwgEQVenUdTcHtMEKhZT5Pc25CmpQUROoM7n7tK/5w/5K5LqZeu9as9NiAaahNXcSTIG4G0GO+DBgDKDGmQmlxtS5qtLHHB6L/9k="/>
          <p:cNvSpPr>
            <a:spLocks noChangeAspect="1" noChangeArrowheads="1"/>
          </p:cNvSpPr>
          <p:nvPr/>
        </p:nvSpPr>
        <p:spPr bwMode="auto">
          <a:xfrm>
            <a:off x="77788" y="-401638"/>
            <a:ext cx="1057275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5366" name="AutoShape 12" descr="data:image/jpeg;base64,/9j/4AAQSkZJRgABAQAAAQABAAD/2wCEAAkGBhQSEBUUExMVFRUWFSIVGRMYFxgYHhscHyEfHhggHRkhICceGxkkGRsbKzAgJCcpLTgtFyMxNTArOCYrLCkBCQoKDQwOGg8PGjUkHyUvKy8yNSw1LjQ1LDIsLjQ1NDUpNCosNDUqNC4tLywpMTIvLDIsNTA0LC81KjYpNC8vKf/AABEIAFYAbwMBIgACEQEDEQH/xAAbAAACAgMBAAAAAAAAAAAAAAAABQMGAgQHAf/EADwQAAIBAgQEAwMJBwUBAAAAAAECEQMhAAQSMQUGQVETImEyUnEHFkJUgZGh0dIVIzNik6OxJHKCksEU/8QAGgEAAgMBAQAAAAAAAAAAAAAAAwUAAgQBBv/EAC0RAAEDAwEFCAIDAAAAAAAAAAEAAhEDBCFBBRIiMWFRcYGRobHw8RUyE9Hh/9oADAMBAAIRAxEAPwDuODBgxFFBWzyKwVmgmLQepgfC+FNbmX+IEQypgMbg9uxudoncHrbU4tmi9SQukBShY7+0RqEHZSPiNU41EqmJIgaQx0iCBcqQLggNJ37WERjz91tJ4cW0yMa/fj9JnStmRLgtitxJhULhiFMy0sQA1gAJgkDtInviCrmiVUM0b6GcnyztBuSY+kfvHUpnSn8SYtOm5Ue6ewFyB2+BxL4dQN4RItcSfakyIYj2hpY3HT7l4bcVAeZ9Oede09I0wtUNaneR40tRtJ0g9NLagZnrAg2NjhlionUrb6WBB2DeaJHUCDsCb9JjDVuLGrTUpKFm0k2tbVY9iCL4eWV458sq/sPndI6LBVtsgs5LLiWfqatNLTa0kgS0TAm0Abxf4QcQ0+K1EqKHDMGJAGlem0EGCYm3b4X9zCqiAQbMIA3mZ3P2zPScRV6VWppkKoBnTqbf7ADG9pHxxtJKuxrIggR6po/F6YCkk3ExBkDYkjoAeuNtHBAIIIOxF8IaWSF1bzeUAkEqB0VQBYCJMeo7zj3h2Zem+hrgtcaTAk+0DsQWYSIG/pe4edUJ1BscByn+DBgwRY0YwrISpAMEggN2PfGeDEUVMrppcgaQ2onxIPSSTBk3IuTbeJAx7lsq7AjSR5iDNgJuwPWLi4sfSAcT8Tok1WVbDWD4Yi8i7E+sHbqRjc4VamLAL9Eenr6zOPM0bZtS4cHTAn365+Y6u3VIYCOi8y/D/IFaIN2pkBhPWDYi9+1zbG8BiLM5gIjOQzBVLaUUsxgTCqLsxiwG5tjWy2cqOWJp6KZVGpsSdballw9MgGmymBBJ67Rh+1gaMLC5xccrPiGTDrYSw2vHUEg+n/uKTzJnq+Wq0/3nhAeyRBU3NmkFYUNaY64uBzJnFS+UqWSjcgydvhgRosNQVIyEG+L22rgDGuO9LxzrmfKGem8spGpAvvSAVjcd1bD2h8ooga8u+r+V0Ivtc6T+GOZLSbsljvpg/gR+GMxWddy0T0Jt12v19caF5Vm0LlggOnvV/wA9z9VaRRpLSmPO51te06RCgg92bYW7OuQ+IDNK3ijVWosJeTBDeZTGytKkEfyg7EDHKggYblge5JnFu+TzmwZWoaFZgtFzKtAARz7zdFPczBi4GOwFptb+sa3G/BXW8GDBi6dIwYMGIoqr8oWTqf8AzeNRIVqJ8R/5qaq0iNjvMHpPfC3lgvTyopuSXR2VrzBmYnrAI9MXmqgKkMAQRBBuCDuCO2OY8GzYo6wdJUU6JlQTq0g5d3MDyoGoTqPRlG8AhNPjloyVtpXUM3HxujMq4ZXME43SsjFX4vzOuTfRUpNrN12IPUEHtY/aMRZDm/x6bNBU6yqp41GmtrAsxbxFEyTA6WB6kbTe4wAhVLq3Do3h7+ybcVz1OgJYyZACLdiSYAA3JJsB3xz7mvOvUr+fRAHk0MrgjvqUntsYPpe+pkmerm6YqKMwfGI8PXCtp1GAxPs+Ub7gQZnFqz/C6hpP42QposfxaAUuh3DRraR32tNxg9C3DwZOdOSSXd666YWMEN8cx24wqPjwicA7HcGD8Rj3AHNLSQUgUFPLkbN1mOmPcybDErGMPuR+W3zeZSoV/cUnDOx2JW4USCCSQJHu9pGOItJjqjw0Ls4x7gwYuvWowYwrVgilmMBQST6C5/DC3KCu48TxAgYmKb0wYWfLsVIaBeSd/TEUWNZvEqMG9lGgL0Pqe5nCTP5JMvUFYx4Tsy1aZUEEVSCx7mHE/a0A6sO/2VVDswqISxkjQVG2/tNfbFe5wpsjZUVU1o2ZRZC6kDM6oA9wVDK7Q1xqQA7gGjcOBI1Wp5Y5hAOnr9qhc2VHGYFGS65Ummupj5hqLdII8pVbEWW0ThPQo280zvucdX4zyVQrZhdAKk+apHu7D11E7H+U9jifPcr5cUfDSh4WttPisquy7yVJLRIWxMRrB3kYu5xLi4ledOzatR5g9y5hwDhT1Kq/uatWmjEuaQLGCPKLyoM32m7b2i5cPyC6icjWqUq6+1l6sKzRuJACm9oI74e5fk6jTEU3rU4uNNQiD0MdTYb9sa3EsvJ8LNNTJKMaWb9hkZRq85HQAC9vZ7mRvoVqYG42fHXwyPYq/wCPfSbJg9394j16qhcz5hjmHZ00VNI1rAA1iQTA96AfiTuIOPOF8LytSnqrZnw3JPlttNjJBmReRa8dMXDJ8qvnwMzXcNUCKgoshSwAYeI27MQ24tcfAQU+VaMWy9Iek1vt2BH3HGave0Ld5DzE9nTnotlhs9zw6oSM9vPxSH9g5D65+KfoxtcP4ZlBUpoOIOtMkzpqqgFiewAluvr64bfNWl9XpffX/TiHNcCy9JdVSnQRZjUzVlE9BJXfABta1PKofL/Ey/H7uZC6dSACgAyANyZ/Hr8cZ4qXL/F2NVF1BqdRfLBZlgTBUsAekEC1x2xbcca9rxvNMhUq0jTIEylmdfxKopA+RRqqm3/FZ6dztYD3sSrmW2DURJIWCTbZbWk7yJ6b4r/Cc/UCuCQxLN4gNIvLSRBamWEgCCpCi4gRjdp59l9lEW0WoVhbf3e+LIK3csXYFtWYAZiAGWisDowBUMB2DXtcd8aOYIVxUctoJJ8RAjAWK7AIy2Y6hG3dTircR5qjT56rHdlWV7bBIIF7TUO174UnnByCtWVpsQbhm2uwliSdWxBO3YSDUvaMStDbaq5u8GmPnmr1kw+g1ApZ6pMQVGlfoEltvKB9E3NxvieiPFUhvFpk+U0n0zqBDEhoOrcXDFY6SMUinzbMmo1dAfpgNCiLeyyKT1uvU74eDiGsBa6pXQglKilQ0RbS0r5txA0tYQD0gIdyVH06lMguEJkajq2hjT1RMksk94kQYm8ExInfEWY4CrutfMMrLSlhTsVkRDMeumDbbY9MbFbOLpN6oBAEVKNR0BnclgD97R1xo8wcZQ0fDpOju7BdC2kMYAibaiQJNvNiDg4gulxq8Ec1W8zxiqr1aop1iK3kVlJixl1MSQdAUSIjzi8GNccwVPqtT+7+nFj45mlylGhQIdj7RdUkW9q5sZY7Xgb9JUfOSl2rf06X5YA5rD+0eQTSnUqBvBSkducrU+cNX6tU/u/pwt4nxypXDUBl+mp9RqmAL7AqRa8z/nD35yUu1b+nS/LFaz/Ff9RV06lWqqjzAKSFAnaBGoX+zvgNQMaJbHkFvs2OrvLKtKBGs5+CUm4a1ajULIXQkaS6QCb991tMx3OLhy9zxWy9UDMVTUoMTqepqZk8piCJMFgBEHeRF5Q49ocJbNVky6GC8nVBIUKCZIHSQB8WGACo/ekJmNnWlC2NKOEA5PMa8+mi6/U5XyjEs2WokkkkmmskkySbbknGPzSyf1Wh/TX8sGDDWAvDfyP7VLT5dyykEZelIuDoW2MM7yzlqpBeisjZllD1tKkEi5t64MGJAXf5XzMleNytldIXwEELpDCVaP8AeCG6m8zc98KsxyTpJOXrGnP0GBYf9pDRf6WqPwwYMc3QrCtUGJnvz7pLxyjWylJi65cqSFDqkMNQgQAFAgzefyxFyJQbMZo1Xcv4SiS0zeQgAk7QxJJ921pwYMBM74CYMDRauqAQeXzzXScEYMGNCUojCbmrltc5QKGFceanUInS3+YOxHY/DBgxwgEQVenUdTcHtMEKhZT5Pc25CmpQUROoM7n7tK/5w/5K5LqZeu9as9NiAaahNXcSTIG4G0GO+DBgDKDGmQmlxtS5qtLHHB6L/9k="/>
          <p:cNvSpPr>
            <a:spLocks noChangeAspect="1" noChangeArrowheads="1"/>
          </p:cNvSpPr>
          <p:nvPr/>
        </p:nvSpPr>
        <p:spPr bwMode="auto">
          <a:xfrm>
            <a:off x="77788" y="-401638"/>
            <a:ext cx="1057275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15367" name="Picture 14" descr="http://t3.gstatic.com/images?q=tbn:ANd9GcTkB2I89MR6JZPCHDjgwH5-XplwCaLtsRkdm0uwO03DnpxiB5BF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73463"/>
            <a:ext cx="2593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>
              <a:defRPr/>
            </a:pPr>
            <a:r>
              <a:rPr lang="es-MX" b="1" dirty="0" smtClean="0"/>
              <a:t>¿Cómo?</a:t>
            </a:r>
            <a:endParaRPr lang="es-E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/>
            <a:r>
              <a:rPr lang="es-MX" altLang="es-MX" b="1" dirty="0" smtClean="0"/>
              <a:t>A través de SITUACIONES DE APRENDIZAJE SIGNIFICATIVAS</a:t>
            </a:r>
          </a:p>
        </p:txBody>
      </p:sp>
      <p:pic>
        <p:nvPicPr>
          <p:cNvPr id="12292" name="Picture 5" descr="supermercad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84463"/>
            <a:ext cx="4176713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SAM_1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34" y="2231116"/>
            <a:ext cx="4896544" cy="3672408"/>
          </a:xfrm>
          <a:prstGeom prst="rect">
            <a:avLst/>
          </a:prstGeom>
          <a:noFill/>
        </p:spPr>
      </p:pic>
      <p:pic>
        <p:nvPicPr>
          <p:cNvPr id="7" name="Picture 3" descr="F:\SAM_1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924944"/>
            <a:ext cx="5004048" cy="3753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2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smtClean="0"/>
              <a:t>2° Nivel: SILABICO</a:t>
            </a:r>
            <a:endParaRPr lang="es-ES" b="1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Escribe una letra para cada silaba con o sin relación sonora convencional. </a:t>
            </a:r>
          </a:p>
          <a:p>
            <a:pPr eaLnBrk="1" hangingPunct="1"/>
            <a:endParaRPr lang="es-ES" altLang="es-MX" smtClean="0"/>
          </a:p>
        </p:txBody>
      </p:sp>
      <p:pic>
        <p:nvPicPr>
          <p:cNvPr id="16388" name="Picture 6" descr="SILABIC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573463"/>
            <a:ext cx="7380287" cy="3887787"/>
          </a:xfrm>
        </p:spPr>
      </p:pic>
      <p:sp>
        <p:nvSpPr>
          <p:cNvPr id="16389" name="AutoShape 6" descr="data:image/jpeg;base64,/9j/4AAQSkZJRgABAQAAAQABAAD/2wCEAAkGBhQSERQUEBQWFRUWFRgaGBcYFhcSFBwZFhYbGRccIB0YICcgHCAlGRkfHy8gLyc1LC4wHSA9NTEqNSYrLikBCQoKDgwOGg8PGjMkHyQxLCwqNS0sLC0wNC8sKSwqKTU1KjUsKTIuKTUwLC8sLC0tLiwsLCovLSwtLCwsLywwKv/AABEIAI0ApwMBIgACEQEDEQH/xAAcAAEAAwEBAQEBAAAAAAAAAAAABQYHBAMCAQj/xABHEAACAgEDAgQCBgUIBgsAAAABAgMRAAQSIQUxBhMiQVFhBxQXIzKBVHGRktIzQlJTY5PR4RUkYpSh0xY0Q3JzgqKjsbLB/8QAGwEAAgMBAQEAAAAAAAAAAAAAAAUDBAYCAQf/xAA1EQABAwIDBAgGAgIDAAAAAAABAAIDBBEFITESQVGBEyJhcZGh0fAVMrHB4fEGFEJSI4Ki/9oADAMBAAIRAxEAPwDccYxghMYxghMYxghMZ8TzqiszsFVQSzEhVAAskk8AAe+ULrcr9SjCyeZBpm58oFop5AQR94VPpVgf5Kr4G4jlBTq62GkZtynu4ldNaXaKa6h9IOmQskIk1MiPsKQIXph+IFzUa1722SC+JI7jUrIC/c7dyoQLpmBr5WLByARAAAAAAKAHAAHYADsAPbP3MlJ/Jpy67GADtufPJTiEKf0vinTSSeUsoElkBXDRMxF3sEgG+q523XHxGdmu6gkQUuT6nRAACxLOwUcDn3s/AAnsDlTkjDAqwBUgggi1IIogg8EEe2Vfr3gozPEYpnSFGJbS7mTTta1QC3sBACsoUii1AEndfpv5JG/KZuz2jP8AS5MJ3LSPDviOPWo8kKuEV9qsw2hxtVty+9equaNg2MlcyH6M+vSQ659FrXlk1AsKS8Men8tlWQuE3BpJHe2Jpmr+j6817NNE8PYHA3uL5KE5JjGMkXiYxjBCYxjBCYxjBCYxjBCYxjBCYxkf17qv1bTyS1uKr6Uvbvc+mNLo1uchbri8CbZlCgOv6tp9QIxXkQ8k7rLzDspUcbY/xcm9+3gbDflkf0eUlWQhfuyFZ19KvNW6cqtelfMY/nu4AAJkM+XYnVvqqgvdpoO7dz49qusbshMYxi1dpjGRPiTqDwpCYyAX1WnjPAb0SSbXHPy98kjYZHBo3rw5Lp6r05pVQxyeVNG4eKWt+x+xO2wGBQspB9my2eGetfWtMkvG71K4F0JI2KSAXzW5TXyrIDPbwf6dXrEB9LLp5qpR6382FzYFm106Hm+b+Oaj+N1bhIac6HMdh3+PvVQzNyurdjGM26rJjGMEJjGMEJjGMEJjGMEJjGMEJme/TNqHSDRsu4outjeUKL9EKvKf2bLA9yM0LM3+nfVunT1EdWZDZJ7KInDcEckqSPz+WRTAmMgb16NV5eG+pI8ccaD1CLfIBe1JHc709XN+b5oA5ry2BPa5nKh4B6uk4dlUgsNy8MaiErkBm/Du8+WcLQBKpZHGW/PllZH0czm2t3q603CYyO651pdPGSQWcj0oASTbBQaAJrcwXtZJAFk5GdV8TR6VC85T6wAE8oS+lSwLgsLIjDBdxPJIUBS5q+I6eSS2yNdPfDtXpICsKzqXKA+pQrEc8BywU/Dko37P1XV9RF9fll3bl08atHEw3IzStXmSi64QgKhogncb4AHB0Prj6rSyNMPq8TSW+oP+reYhCC1JPG82m6+EAAJbkWfp8yFAIlZVWlCtHJDQUAABZFU0BQ7V+zNXheFOgeZZRmMh9z9grNPFtm7tF+dA64NQjB9qzxnbPEDex/l/snup+HFkg5zdV602l1kTxCMSSaeZd8guNESSGSRnplJCoGobhy3cc549f6IH2zRArqIiGV49qyMBW+O2BVtyAqA3F1fF5Q+peKG1Bjm1SHyVCi1idXaKWW5NwLbWVkgostL6mAHNZ3TYWaaubLGepnyuDl2qGaLYdsu0W0fR/wCKDqoWSZ980Xllm8vySyTJ5kLlQSFJWwQD3VuwrLXmeeD9ax6vqY1JKLo4fM9JoSedIyAtXcpIxq+efga0PNY03F1RlaGPLQhOMy36RvFkcs31Rjt06V5zl9iM77gi2DzGNkiP7b9qn3GWL6MJZ20jead0Qlf6u5d5JGi3Gixa7F3tYHla/WYhKDIY7HS99y9MREYkuNbdquGMYyZRJjGMEJjGMEJjGMEJlP8ApW6Emp6bKXQP5FThS2yxF6pBuAJFx7hY55y4ZQvpLlZpdNCQ8kTJO8kCFV8zY0CLZZltVErMVujxY7V47TNdsaXuDQsw8J+K00zV5Lx6fzJBvIBYoqr5KkN+D1z7yxYD19zZyw9R+kVBE7xmFSOwM0epkIsDiKBjyR8XAHufYwkXSxpdXC+ntdIdR61JUGGWQKDGy0XFssRBugL7hgx0CHRohJjREJFWqqhr8hmclwmGSTpH6/X88b3TKKlc64vayzfyuozKWigdC8jMJNT5atHt3ANzRLUeG2AR8+WBuJye8K/R3HpiZNQ31iZ+7MCVA9wA34r9yflwObskeiLUZyGNEbBflCyfY8saNWePgBZvpimVhakEbiLBB5B5HHvjKONkQswWVyKkY03OZ7fRfD6VDVqDsIKihwQKBA9qHb4e2fcUqk+kg1waINGgea+RB/MZx9Q6fHIwErPzwEErxq207qKqwDfPjsPhnZp4FRVRFCqqgKoFKAOwAHbO1aF7r7HtlK0/Soz1PURypYK+eDwqsN0KoKU87GSUc99x45y6j2yseIejJLrdMzgbWSaN+1sBtdVPvt4a/wBZB4JB5fKImOedACVVrpBFEZXC4bmtE8DdOKQGaRNkuocyMCKcLQWFW+BWIKCPju9ySfTxl1+TSwqNOiyaiZxHCjMEXcQSWPuVVQWIHPHteUvRdYl6YxdAZNFTNJCCoMP855I7FlaBJisCySveh6da1v1iR55m2ReS3YvaaI2zNQHplmZfb1bEAUBlY5WkxaEU3SxnM5Ab793Z581naaVtV12nvVf03R5Z3WHSHfDNaxyuIpGEO8Nq5ZUljPnJJKWZGsU1bSquRmx9I6WmmgjgiFJEgVfjSiua9z3OQ3hHoOy9VMm2eZQtc/dwqbiiCmttXuYV+Mt7AAWXGFI2RsLRKbutn+954neV2+20bJjGMtLlMYxghMYxghMYzz1GoWNGeRgqKCzMxCqFUWSSeAABd4IX2zVyeBmceLetrrjGNAQTBIWXVH1RXspkSj96rXtY2AK4JI45+t+I21wLO4i6fXCsNjTqSCHcmiiE1Uf84E77sKPUOAoKDcOK212uuOQKA5/Lj4ZmsSxno7xwZnQncPU+SU1WImM7MOvFUTxV1JE0erWdZItRNdIQ7o3rjY7ZFGxlBuiaZQaI+OjHuchOqaP61pp4WUpu3oN1gWPwPxyRuo/lnZ0PqXnwJKRTMvrWq2yDiRaskU4Irvk1BXGqYdoWcNea0WC4gavaDwA4Aac17azReZtBdwvO5F2gODXBNbq/UwuzdjPF5BC2mijVVRiy0BQAWMlQtcDkVnePbI1NNFKZ0YFx5qb1emUMIo2XaPb07T/3rxiE+cOGq+Os6hfMhi58xpVZdtMVEYLMzC/w7bS/YuPes8Ot+JfJby4UEsoALAtsRA3K7jRNkAkAA+xNAi+h4odKG8mJPMf8MalEkkIHAtyL/D7mhXyygjpEgaRtTp9W0zEOzBJJBuIuo2hLAAUB+K+wJ44DpkiPN9nEDjnbdxsc+X2V36J4nE7+VIhilAsKSHVwPxFGHej3BAIBBrniNl1vm9VABUJpoyhJoEzT87BzyQkYNVxTX7ZCxyzR6mNliH1ho3EELN6gsm3dLMFsRooXhb3EmuCCM+4vEAg26bSKdTqGd98gjOxtQytzuLACitmuAq9xXC+ue4xGJo6xGfYN5PD3wSHG6gOa6lg6xP07eeQU/wBX1qSu8JspEY/NXgea8huDTAt7yEeo1QW7IskfmtSaSUIjRTpDKJp95O2XUK24QemtqIgTmjztDA7WXObVakdN0YlDibYHWEgMTNqpb8ydrNso5AAvgEg8rtiukRs4igk1zQkqGCRwyadpC1sWEmoXczM5JNcGuw5zPQsLB0kejTkSCcxqbW+vEAm7Uolb/RpxHGczmTa/f6dy2vw/4rg1YAjcLKAS8DECZKO1ty3dBuN3Y2CCQRkzmLGLURPCsk+5iT5OqWJUlil5NFRaFHUba4Bqje681Hwr1w6rT7n2iVGaOVVvaJE/FV8gEEML5phmtoa9tULbxw0I0uMh4HNFNUiYW3qYxjGMlbTGMYITGfMjUCQCSB2FWfkLIH/HKH1b6WkibbHppWYEh1crAVIrivVfv8Kr55G+RrPmNlLHDJL8gur9meeNuqtqp/qkbAaeLnVGj94x5WG+BQA3uL/nID3YZG9Q+nAxxO/1M+kcXOtX2H8z455p0o/VzE5WR3syM67ld3bdIxUUCCxJC9uwxPiuICKECN2bsr8Bv55pdib30rQxwsXfTeVGdS8dQQXSSOielnRQIgR3UMxUMRxwt98Qa/TzI66eT7uQFJI0+7eMuCPMCsAyCu/pr+dxTFu2HoUUQDuhnlqt7KJHJrst+mNTVADao+WV76QqMVTCPc0bFEVGln3LGSx3Bl2oou2oiu49jmYGQyPbHGDc79f/AD98u1IomxvcGMB7/wAfpTXhrWMzSLIbkKxOx7DcFMDgD/xIGbsOHHAz81Wkm0ssk+lBlicFpdPdNur8cXwY+6+/66qk9B6tqYUXWSaVigUR7wyIZFYCqD+trZVcFffzTzu9Nr6p4w1GnjEs2gkEZA5EiMyk3e8AengD9V80eMYf06ynn24G3HK3dqmLKatppulgbu5W9FJReOtJarI7Qt2KzRSRbT8GZl2D97JPp+vhmtoJUksgHY4cWvyBq6PJ71tvsKp58fM6i9EzKeR99CwPwPwyO1/WIZiDJ007h2ZZ0iaueN0ZBrk8dsYsrZdHx27nNPlcfVaWKvr8ukpjyWjR6NIt7BQpPLOfxGz7s3NX7XXbIX/Tz6p2j0VBFFNqioeOyD6YweHYcHd+EfA8XSvP0/v06VuQabWF1NGxas5BF+xFZNw+O2QBU0LKqgAASxAADsAPbOamrmLbQsz4kty5bRXFXV172bNPA5p4kKS6n0RUjEcZbzNTKkcsxYLMysxZ/UB32AqoqhYAFZwDV6aLWMi3UCxaeCOM3RmLmfYN6/eVsUybvTdtyBfNruttr0aBoPJCxvO0jybgqaceY9GJWKseAGo1Z4PbPfpeoDtp36bFEX8mVpIz5qRxo7qqesgkvaMppfVbt2a2hpopTD0cwN5CbkEHQXzOetrcFWwuKWNrmTizybm+u79rp8WwzhtPP9YWOUahI4YQo8gLLtQpwu5yALLWBV7QvGWPSSiWNGYDkAkckBlPNbgDww4NDKB1/Wl2eRbn8tJFfUKTGvnLG0kawruqoiu5iDZ4ssaDaHppw6K4BAZQwBFGmFi/nzlPGoGQtjDG2GYy99v14pXj7R0jXNHZ4L81GmVwA4sBlbuRyjB1PHwZQfyyR8HOI9fKo/7eBXPNeqB9l17krKAT8I1/LjyDXxLFB1DSagh3jEOoU7ANw3PEoNOV4tT8+OAcqYNIWVTbnLO/DQ+nklmFh7qhrW53v9PwtjxlBP0x6a/5DUn/AMsH/wCzZa+g9bOqjEghliQgFTJ5XqDXyBHI5H513Gb1sjH/ACkFat8Mkeb2kd4UnjGM7USg/FSRvEUk1Z0wI5IdEuyAL3c17UCLs3eY31rQxRufK1K6gbiL2yK3BNG2G1hQHIb34Fc5svijS6SSPbrSig3tZjsII4sN7Vu/VzzeYt1fSQxv/q8wmQ9jseNhwO4ZQO/aie3tiiv45eOfgtFhJytc+GXjb7qK1NXGzEBVnhZi3baJV3XfyzU8zCWMMCrcgggj5Hg5I9O8byw7E1EU0wCUzIoc7l4DA7rIZeSG5BvkggDO1dM+do2NRf35JN/J8OmneyWIXysbeKv2Vfw9pY9cz6py27zStetAYUFwryRaEkTEdiTRBqh5Q+NlGoG8kad0B3SRvEYnA5UkrTK3e7NHdzVZydM6lF06eQmUSaTUFTFsbzjEwW62LyEKmgVB4RQaybCIuglPSCxI6v3Hek2Dw/1qm1Q2xIyuLK/hRxx27fKv8shOpayQtthKieMFjAxJWaEmiAWCruoD1CwpNMaY3zf9KdPqaA8xtO225gk8KI+8eWDIQu3cw9LA91IPcZy9REpR49Q1anTK+o08wqNZFjHq3UQq9wkicAKwINcjUBpGq2T5WuHVPh78PBRcfhLzNTAmilSKHVeYVEiFxHIgBMQphRPq9HcFX71lp0/0LzkkS61AK4McHqu/9tyKr5ZyeDGOq6gp06qYlMOsYkm4WljeN4ux9Tmnr0itx5vNjzoU8Zzc3NLJaqRp2WOICzF/oXJH/XWHzECX/wAWIzuj+hvTgDdqNSTQs3ALPua8rj9WaBjOxTxD/EeChNXOf8z4lY54Q1EGj6nr9JpoptRNUMSCUhiQN7ahmkCbYohuTirNCgSaFa8SeHJoNfO/Um05aYI6GSWfTQsACGSN4iB91apTLZG0gAHnbfDfhKHReaYhck0jSSyNy7FmLAX7Kt0F7e/ckmN+k3w6dVomMSB5oT5sY27mbYDvReCbZLAruduSEWbZqjY/rgu571jj9RGo1LRySwDSxRR/yTLHpo9+0SIrCmctGGS+K3txXexz9YaSVDGCz191pz6TbWPOm7mNALpe/fjcQq059BDINxRG3AeraASCODfccZ0dOVtOW+ryyRhuWAYOpP8ASIlDc8AX8sy9ZaoO1vGQB07c9fLw1VmvwKoqHbbXg8Abj1/WQVw671xdDpSZJN0xU7R+ItI11S3YXd7ewFd+9OgHAJ3XtUeut1KOLr3JLMfmzfPPj6mC5kcmSQn8bne/vVeygX2AGe+V4YWxNsMydT6dnvJXsHwX+iTJIbvPDQL6jeiCKJBB5AYcH3BsEfIis2LwVr+oTBW1SxrDt4LIUmfuAaBpe3uosHjMdjSyAKFkDkhRz8SaAHzPGaZ4I8Oz1vGvG0m9kLicHsGvfag8bbo1XBxpQlwflfkr+JBpjztftF1ouMYx8soq/wCJvGEOkFSJI7EdhGdnINW7UvcVwSflmSeIOvJqXLJpoYbJ5QNvPqJs0QpJvk7b+eav4p8YafTBo5keQkVs8s7DuUkAs4CEcUQCT8u+ZJ13qcMzlodOsHPZWJFV/Rqhz8KHy98UVz920O6y0WFx2G1sHvv9svuovGMYpT1MmPBXgw66alQJp0b76Stobm2iUiiWYcMwPpB77iM9vCHhGTXycWkCn7yUf/RL4L/E9l9+aB2zpvTY9PEkUCBI0WlUdgB/8/EnuTd41o6W/XfpuSLEa4N/4o9d54fn33fc2jR0MborRspUoVBQqeCCDwQR7ZWND9GWjjoOHnjTd5cU5WeNN93W5dx4JA3Ma/XzltxjhZ4EjRc2h6bFAoSCNIlHZURUX9igD3zpxjBeJjF5FdR8VaTTnbPqYo2utrSLvs+227v8sEKVz8OV5PEss6XpYGWyNr6gGMFSCd6xqTIR24YJ+IEXWQPXtXDtJ6lrA6obaBWEUdj1BWiQmSUgjhWJB4tSe4hVTxJ4bWTWP/oopMjm5FT0xQuTTky0Y6NMxQEuD2UhhVe6nofI1MsIk83ywisQoRRJTM6jknhWQG/ex7WbV1X6RPuzD0+IxKFCpKyiMKLIOyGr4UCi1cn8JrmmIlfE8kkklmJPJJJ5JJ5JxLWOhF9jNx1Wlw5lSbdIbNGg4/hfWMYxYnS/Rlr8P9K0G4HUa6iR2RJYVBHJuR1HHHyyp5dfAOo6err9ZBE+4FGkP3N1xVcA3Z9Q+FG8sUwBfY25qrVkiMkX/wCtlqXSpomj+4cugJ9RdpDzz+JySe/xxnWhBAI7e1dqxmkGixbjcqseNvEX1eKn0rTI3FsEMPa/V3PeuCovmjxmN6ydXcskaxqapFLMBQ+Lkk5/QHVdC00ZRZPL3cMdiSWpFEU4K/tBymfY/D/Xy/sT/DFtXTyyu6unJOsPq4IWdfI8/posrz8PcGgQCLUllDD3FqQy/rBv4V3Gq/Y/D/Xy/sT/AAx9j8P9fL+xP8MpiimBuB9EwdiVM4WJPmqvoPpN1MESxQafSoiLSqPNA/bZPJ5J5JJJNnJf7Zn/AENf95P/ACckfsfh/r5f2J/hnVF9FOkAAYysfc7wt/kBxl4f299ktd8P3X8/uoT7Zn/Q1/3k/wDJzy1P0xTkfd6WNDfd5WlFfClRK/Xf5ZYvsr0X9r/ef5Y+yvRf2v8Aef5Z7ar4hcg4fwd75qqfa7rP6rTf+7/FnJqvpT6gzAodPGK5HlPIe/ey49vb5Zdvsr0X9r/ef5Y+yvRf2v8Aef5Zzs1n+w8vRd7eHf6nz9Vk/X+s6zW8anWSmPm4o6gjINGiE/EAQK3E1+Zz4g1sqKVjkaNS24iJYtMd3x3adEa+B7+w+Ga39lei/tf7z/LPfS/RlolJJR347M7V/wCms4MNW7V3mpBU0DdGeXqVjs+skkUpLLLIpIJWSaWZbHY1IxHvnlXN+/x9/wBubh9nmh/Rx+/J/Fj7PND+jj9+T+LInUMzvmdfmVM3FKZnysI7gPVYfjNw+zzQ/o4/fk/ix9nmh/Rx+/J/FnPw6TiPP0XfxiHgfL1WH4zcPs80P6OP35P4sfZ5of0cfvyfxYfDpOI8/RHxiHgfL1WJ6dSXUBQxLClPYm+AaI79u4zT/CkerXaB03TxCtruT5LkBbBN7nIuvY/4Tv2eaD9HH78n8WS3S+kR6ddsIKr/AES7uB3PAdjXJ5rvlmno3xm5Ph+lTq8RjmbZo8fwV0aUttHmKqt8FYuvy5Kr7fLGeuMZpKV//9k="/>
          <p:cNvSpPr>
            <a:spLocks noChangeAspect="1" noChangeArrowheads="1"/>
          </p:cNvSpPr>
          <p:nvPr/>
        </p:nvSpPr>
        <p:spPr bwMode="auto">
          <a:xfrm>
            <a:off x="77788" y="-652463"/>
            <a:ext cx="159067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6390" name="AutoShape 8" descr="data:image/jpeg;base64,/9j/4AAQSkZJRgABAQAAAQABAAD/2wCEAAkGBhQSERQUEBQWFRUWFRgaGBcYFhcSFBwZFhYbGRccIB0YICcgHCAlGRkfHy8gLyc1LC4wHSA9NTEqNSYrLikBCQoKDgwOGg8PGjMkHyQxLCwqNS0sLC0wNC8sKSwqKTU1KjUsKTIuKTUwLC8sLC0tLiwsLCovLSwtLCwsLywwKv/AABEIAI0ApwMBIgACEQEDEQH/xAAcAAEAAwEBAQEBAAAAAAAAAAAABQYHBAMCAQj/xABHEAACAgEDAgQCBgUIBgsAAAABAgMRAAQSIQUxBhMiQVFhBxQXIzKBVHGRktIzQlJTY5PR4RUkYpSh0xY0Q3JzgqKjsbLB/8QAGwEAAgMBAQEAAAAAAAAAAAAAAAUDBAYCAQf/xAA1EQABAwIDBAgGAgIDAAAAAAABAAIDBBEFITESQVGBEyJhcZGh0fAVMrHB4fEGFEJSI4Ki/9oADAMBAAIRAxEAPwDccYxghMYxghMYxghMZ8TzqiszsFVQSzEhVAAskk8AAe+ULrcr9SjCyeZBpm58oFop5AQR94VPpVgf5Kr4G4jlBTq62GkZtynu4ldNaXaKa6h9IOmQskIk1MiPsKQIXph+IFzUa1722SC+JI7jUrIC/c7dyoQLpmBr5WLByARAAAAAAKAHAAHYADsAPbP3MlJ/Jpy67GADtufPJTiEKf0vinTSSeUsoElkBXDRMxF3sEgG+q523XHxGdmu6gkQUuT6nRAACxLOwUcDn3s/AAnsDlTkjDAqwBUgggi1IIogg8EEe2Vfr3gozPEYpnSFGJbS7mTTta1QC3sBACsoUii1AEndfpv5JG/KZuz2jP8AS5MJ3LSPDviOPWo8kKuEV9qsw2hxtVty+9equaNg2MlcyH6M+vSQ659FrXlk1AsKS8Men8tlWQuE3BpJHe2Jpmr+j6817NNE8PYHA3uL5KE5JjGMkXiYxjBCYxjBCYxjBCYxjBCYxjBCYxkf17qv1bTyS1uKr6Uvbvc+mNLo1uchbri8CbZlCgOv6tp9QIxXkQ8k7rLzDspUcbY/xcm9+3gbDflkf0eUlWQhfuyFZ19KvNW6cqtelfMY/nu4AAJkM+XYnVvqqgvdpoO7dz49qusbshMYxi1dpjGRPiTqDwpCYyAX1WnjPAb0SSbXHPy98kjYZHBo3rw5Lp6r05pVQxyeVNG4eKWt+x+xO2wGBQspB9my2eGetfWtMkvG71K4F0JI2KSAXzW5TXyrIDPbwf6dXrEB9LLp5qpR6382FzYFm106Hm+b+Oaj+N1bhIac6HMdh3+PvVQzNyurdjGM26rJjGMEJjGMEJjGMEJjGMEJjGMEJme/TNqHSDRsu4outjeUKL9EKvKf2bLA9yM0LM3+nfVunT1EdWZDZJ7KInDcEckqSPz+WRTAmMgb16NV5eG+pI8ccaD1CLfIBe1JHc709XN+b5oA5ry2BPa5nKh4B6uk4dlUgsNy8MaiErkBm/Du8+WcLQBKpZHGW/PllZH0czm2t3q603CYyO651pdPGSQWcj0oASTbBQaAJrcwXtZJAFk5GdV8TR6VC85T6wAE8oS+lSwLgsLIjDBdxPJIUBS5q+I6eSS2yNdPfDtXpICsKzqXKA+pQrEc8BywU/Dko37P1XV9RF9fll3bl08atHEw3IzStXmSi64QgKhogncb4AHB0Prj6rSyNMPq8TSW+oP+reYhCC1JPG82m6+EAAJbkWfp8yFAIlZVWlCtHJDQUAABZFU0BQ7V+zNXheFOgeZZRmMh9z9grNPFtm7tF+dA64NQjB9qzxnbPEDex/l/snup+HFkg5zdV602l1kTxCMSSaeZd8guNESSGSRnplJCoGobhy3cc549f6IH2zRArqIiGV49qyMBW+O2BVtyAqA3F1fF5Q+peKG1Bjm1SHyVCi1idXaKWW5NwLbWVkgostL6mAHNZ3TYWaaubLGepnyuDl2qGaLYdsu0W0fR/wCKDqoWSZ980Xllm8vySyTJ5kLlQSFJWwQD3VuwrLXmeeD9ax6vqY1JKLo4fM9JoSedIyAtXcpIxq+efga0PNY03F1RlaGPLQhOMy36RvFkcs31Rjt06V5zl9iM77gi2DzGNkiP7b9qn3GWL6MJZ20jead0Qlf6u5d5JGi3Gixa7F3tYHla/WYhKDIY7HS99y9MREYkuNbdquGMYyZRJjGMEJjGMEJjGMEJlP8ApW6Emp6bKXQP5FThS2yxF6pBuAJFx7hY55y4ZQvpLlZpdNCQ8kTJO8kCFV8zY0CLZZltVErMVujxY7V47TNdsaXuDQsw8J+K00zV5Lx6fzJBvIBYoqr5KkN+D1z7yxYD19zZyw9R+kVBE7xmFSOwM0epkIsDiKBjyR8XAHufYwkXSxpdXC+ntdIdR61JUGGWQKDGy0XFssRBugL7hgx0CHRohJjREJFWqqhr8hmclwmGSTpH6/X88b3TKKlc64vayzfyuozKWigdC8jMJNT5atHt3ANzRLUeG2AR8+WBuJye8K/R3HpiZNQ31iZ+7MCVA9wA34r9yflwObskeiLUZyGNEbBflCyfY8saNWePgBZvpimVhakEbiLBB5B5HHvjKONkQswWVyKkY03OZ7fRfD6VDVqDsIKihwQKBA9qHb4e2fcUqk+kg1waINGgea+RB/MZx9Q6fHIwErPzwEErxq207qKqwDfPjsPhnZp4FRVRFCqqgKoFKAOwAHbO1aF7r7HtlK0/Soz1PURypYK+eDwqsN0KoKU87GSUc99x45y6j2yseIejJLrdMzgbWSaN+1sBtdVPvt4a/wBZB4JB5fKImOedACVVrpBFEZXC4bmtE8DdOKQGaRNkuocyMCKcLQWFW+BWIKCPju9ySfTxl1+TSwqNOiyaiZxHCjMEXcQSWPuVVQWIHPHteUvRdYl6YxdAZNFTNJCCoMP855I7FlaBJisCySveh6da1v1iR55m2ReS3YvaaI2zNQHplmZfb1bEAUBlY5WkxaEU3SxnM5Ab793Z581naaVtV12nvVf03R5Z3WHSHfDNaxyuIpGEO8Nq5ZUljPnJJKWZGsU1bSquRmx9I6WmmgjgiFJEgVfjSiua9z3OQ3hHoOy9VMm2eZQtc/dwqbiiCmttXuYV+Mt7AAWXGFI2RsLRKbutn+954neV2+20bJjGMtLlMYxghMYxghMYzz1GoWNGeRgqKCzMxCqFUWSSeAABd4IX2zVyeBmceLetrrjGNAQTBIWXVH1RXspkSj96rXtY2AK4JI45+t+I21wLO4i6fXCsNjTqSCHcmiiE1Uf84E77sKPUOAoKDcOK212uuOQKA5/Lj4ZmsSxno7xwZnQncPU+SU1WImM7MOvFUTxV1JE0erWdZItRNdIQ7o3rjY7ZFGxlBuiaZQaI+OjHuchOqaP61pp4WUpu3oN1gWPwPxyRuo/lnZ0PqXnwJKRTMvrWq2yDiRaskU4Irvk1BXGqYdoWcNea0WC4gavaDwA4Aac17azReZtBdwvO5F2gODXBNbq/UwuzdjPF5BC2mijVVRiy0BQAWMlQtcDkVnePbI1NNFKZ0YFx5qb1emUMIo2XaPb07T/3rxiE+cOGq+Os6hfMhi58xpVZdtMVEYLMzC/w7bS/YuPes8Ot+JfJby4UEsoALAtsRA3K7jRNkAkAA+xNAi+h4odKG8mJPMf8MalEkkIHAtyL/D7mhXyygjpEgaRtTp9W0zEOzBJJBuIuo2hLAAUB+K+wJ44DpkiPN9nEDjnbdxsc+X2V36J4nE7+VIhilAsKSHVwPxFGHej3BAIBBrniNl1vm9VABUJpoyhJoEzT87BzyQkYNVxTX7ZCxyzR6mNliH1ho3EELN6gsm3dLMFsRooXhb3EmuCCM+4vEAg26bSKdTqGd98gjOxtQytzuLACitmuAq9xXC+ue4xGJo6xGfYN5PD3wSHG6gOa6lg6xP07eeQU/wBX1qSu8JspEY/NXgea8huDTAt7yEeo1QW7IskfmtSaSUIjRTpDKJp95O2XUK24QemtqIgTmjztDA7WXObVakdN0YlDibYHWEgMTNqpb8ydrNso5AAvgEg8rtiukRs4igk1zQkqGCRwyadpC1sWEmoXczM5JNcGuw5zPQsLB0kejTkSCcxqbW+vEAm7Uolb/RpxHGczmTa/f6dy2vw/4rg1YAjcLKAS8DECZKO1ty3dBuN3Y2CCQRkzmLGLURPCsk+5iT5OqWJUlil5NFRaFHUba4Bqje681Hwr1w6rT7n2iVGaOVVvaJE/FV8gEEML5phmtoa9tULbxw0I0uMh4HNFNUiYW3qYxjGMlbTGMYITGfMjUCQCSB2FWfkLIH/HKH1b6WkibbHppWYEh1crAVIrivVfv8Kr55G+RrPmNlLHDJL8gur9meeNuqtqp/qkbAaeLnVGj94x5WG+BQA3uL/nID3YZG9Q+nAxxO/1M+kcXOtX2H8z455p0o/VzE5WR3syM67ld3bdIxUUCCxJC9uwxPiuICKECN2bsr8Bv55pdib30rQxwsXfTeVGdS8dQQXSSOielnRQIgR3UMxUMRxwt98Qa/TzI66eT7uQFJI0+7eMuCPMCsAyCu/pr+dxTFu2HoUUQDuhnlqt7KJHJrst+mNTVADao+WV76QqMVTCPc0bFEVGln3LGSx3Bl2oou2oiu49jmYGQyPbHGDc79f/AD98u1IomxvcGMB7/wAfpTXhrWMzSLIbkKxOx7DcFMDgD/xIGbsOHHAz81Wkm0ssk+lBlicFpdPdNur8cXwY+6+/66qk9B6tqYUXWSaVigUR7wyIZFYCqD+trZVcFffzTzu9Nr6p4w1GnjEs2gkEZA5EiMyk3e8AengD9V80eMYf06ynn24G3HK3dqmLKatppulgbu5W9FJReOtJarI7Qt2KzRSRbT8GZl2D97JPp+vhmtoJUksgHY4cWvyBq6PJ71tvsKp58fM6i9EzKeR99CwPwPwyO1/WIZiDJ007h2ZZ0iaueN0ZBrk8dsYsrZdHx27nNPlcfVaWKvr8ukpjyWjR6NIt7BQpPLOfxGz7s3NX7XXbIX/Tz6p2j0VBFFNqioeOyD6YweHYcHd+EfA8XSvP0/v06VuQabWF1NGxas5BF+xFZNw+O2QBU0LKqgAASxAADsAPbOamrmLbQsz4kty5bRXFXV172bNPA5p4kKS6n0RUjEcZbzNTKkcsxYLMysxZ/UB32AqoqhYAFZwDV6aLWMi3UCxaeCOM3RmLmfYN6/eVsUybvTdtyBfNruttr0aBoPJCxvO0jybgqaceY9GJWKseAGo1Z4PbPfpeoDtp36bFEX8mVpIz5qRxo7qqesgkvaMppfVbt2a2hpopTD0cwN5CbkEHQXzOetrcFWwuKWNrmTizybm+u79rp8WwzhtPP9YWOUahI4YQo8gLLtQpwu5yALLWBV7QvGWPSSiWNGYDkAkckBlPNbgDww4NDKB1/Wl2eRbn8tJFfUKTGvnLG0kawruqoiu5iDZ4ssaDaHppw6K4BAZQwBFGmFi/nzlPGoGQtjDG2GYy99v14pXj7R0jXNHZ4L81GmVwA4sBlbuRyjB1PHwZQfyyR8HOI9fKo/7eBXPNeqB9l17krKAT8I1/LjyDXxLFB1DSagh3jEOoU7ANw3PEoNOV4tT8+OAcqYNIWVTbnLO/DQ+nklmFh7qhrW53v9PwtjxlBP0x6a/5DUn/AMsH/wCzZa+g9bOqjEghliQgFTJ5XqDXyBHI5H513Gb1sjH/ACkFat8Mkeb2kd4UnjGM7USg/FSRvEUk1Z0wI5IdEuyAL3c17UCLs3eY31rQxRufK1K6gbiL2yK3BNG2G1hQHIb34Fc5svijS6SSPbrSig3tZjsII4sN7Vu/VzzeYt1fSQxv/q8wmQ9jseNhwO4ZQO/aie3tiiv45eOfgtFhJytc+GXjb7qK1NXGzEBVnhZi3baJV3XfyzU8zCWMMCrcgggj5Hg5I9O8byw7E1EU0wCUzIoc7l4DA7rIZeSG5BvkggDO1dM+do2NRf35JN/J8OmneyWIXysbeKv2Vfw9pY9cz6py27zStetAYUFwryRaEkTEdiTRBqh5Q+NlGoG8kad0B3SRvEYnA5UkrTK3e7NHdzVZydM6lF06eQmUSaTUFTFsbzjEwW62LyEKmgVB4RQaybCIuglPSCxI6v3Hek2Dw/1qm1Q2xIyuLK/hRxx27fKv8shOpayQtthKieMFjAxJWaEmiAWCruoD1CwpNMaY3zf9KdPqaA8xtO225gk8KI+8eWDIQu3cw9LA91IPcZy9REpR49Q1anTK+o08wqNZFjHq3UQq9wkicAKwINcjUBpGq2T5WuHVPh78PBRcfhLzNTAmilSKHVeYVEiFxHIgBMQphRPq9HcFX71lp0/0LzkkS61AK4McHqu/9tyKr5ZyeDGOq6gp06qYlMOsYkm4WljeN4ux9Tmnr0itx5vNjzoU8Zzc3NLJaqRp2WOICzF/oXJH/XWHzECX/wAWIzuj+hvTgDdqNSTQs3ALPua8rj9WaBjOxTxD/EeChNXOf8z4lY54Q1EGj6nr9JpoptRNUMSCUhiQN7ahmkCbYohuTirNCgSaFa8SeHJoNfO/Um05aYI6GSWfTQsACGSN4iB91apTLZG0gAHnbfDfhKHReaYhck0jSSyNy7FmLAX7Kt0F7e/ckmN+k3w6dVomMSB5oT5sY27mbYDvReCbZLAruduSEWbZqjY/rgu571jj9RGo1LRySwDSxRR/yTLHpo9+0SIrCmctGGS+K3txXexz9YaSVDGCz191pz6TbWPOm7mNALpe/fjcQq059BDINxRG3AeraASCODfccZ0dOVtOW+ryyRhuWAYOpP8ASIlDc8AX8sy9ZaoO1vGQB07c9fLw1VmvwKoqHbbXg8Abj1/WQVw671xdDpSZJN0xU7R+ItI11S3YXd7ewFd+9OgHAJ3XtUeut1KOLr3JLMfmzfPPj6mC5kcmSQn8bne/vVeygX2AGe+V4YWxNsMydT6dnvJXsHwX+iTJIbvPDQL6jeiCKJBB5AYcH3BsEfIis2LwVr+oTBW1SxrDt4LIUmfuAaBpe3uosHjMdjSyAKFkDkhRz8SaAHzPGaZ4I8Oz1vGvG0m9kLicHsGvfag8bbo1XBxpQlwflfkr+JBpjztftF1ouMYx8soq/wCJvGEOkFSJI7EdhGdnINW7UvcVwSflmSeIOvJqXLJpoYbJ5QNvPqJs0QpJvk7b+eav4p8YafTBo5keQkVs8s7DuUkAs4CEcUQCT8u+ZJ13qcMzlodOsHPZWJFV/Rqhz8KHy98UVz920O6y0WFx2G1sHvv9svuovGMYpT1MmPBXgw66alQJp0b76Stobm2iUiiWYcMwPpB77iM9vCHhGTXycWkCn7yUf/RL4L/E9l9+aB2zpvTY9PEkUCBI0WlUdgB/8/EnuTd41o6W/XfpuSLEa4N/4o9d54fn33fc2jR0MborRspUoVBQqeCCDwQR7ZWND9GWjjoOHnjTd5cU5WeNN93W5dx4JA3Ma/XzltxjhZ4EjRc2h6bFAoSCNIlHZURUX9igD3zpxjBeJjF5FdR8VaTTnbPqYo2utrSLvs+227v8sEKVz8OV5PEss6XpYGWyNr6gGMFSCd6xqTIR24YJ+IEXWQPXtXDtJ6lrA6obaBWEUdj1BWiQmSUgjhWJB4tSe4hVTxJ4bWTWP/oopMjm5FT0xQuTTky0Y6NMxQEuD2UhhVe6nofI1MsIk83ywisQoRRJTM6jknhWQG/ex7WbV1X6RPuzD0+IxKFCpKyiMKLIOyGr4UCi1cn8JrmmIlfE8kkklmJPJJJ5JJ5JxLWOhF9jNx1Wlw5lSbdIbNGg4/hfWMYxYnS/Rlr8P9K0G4HUa6iR2RJYVBHJuR1HHHyyp5dfAOo6err9ZBE+4FGkP3N1xVcA3Z9Q+FG8sUwBfY25qrVkiMkX/wCtlqXSpomj+4cugJ9RdpDzz+JySe/xxnWhBAI7e1dqxmkGixbjcqseNvEX1eKn0rTI3FsEMPa/V3PeuCovmjxmN6ydXcskaxqapFLMBQ+Lkk5/QHVdC00ZRZPL3cMdiSWpFEU4K/tBymfY/D/Xy/sT/DFtXTyyu6unJOsPq4IWdfI8/posrz8PcGgQCLUllDD3FqQy/rBv4V3Gq/Y/D/Xy/sT/AAx9j8P9fL+xP8MpiimBuB9EwdiVM4WJPmqvoPpN1MESxQafSoiLSqPNA/bZPJ5J5JJJNnJf7Zn/AENf95P/ACckfsfh/r5f2J/hnVF9FOkAAYysfc7wt/kBxl4f299ktd8P3X8/uoT7Zn/Q1/3k/wDJzy1P0xTkfd6WNDfd5WlFfClRK/Xf5ZYvsr0X9r/ef5Y+yvRf2v8Aef5Z7ar4hcg4fwd75qqfa7rP6rTf+7/FnJqvpT6gzAodPGK5HlPIe/ey49vb5Zdvsr0X9r/ef5Y+yvRf2v8Aef5Zzs1n+w8vRd7eHf6nz9Vk/X+s6zW8anWSmPm4o6gjINGiE/EAQK3E1+Zz4g1sqKVjkaNS24iJYtMd3x3adEa+B7+w+Ga39lei/tf7z/LPfS/RlolJJR347M7V/wCms4MNW7V3mpBU0DdGeXqVjs+skkUpLLLIpIJWSaWZbHY1IxHvnlXN+/x9/wBubh9nmh/Rx+/J/Fj7PND+jj9+T+LInUMzvmdfmVM3FKZnysI7gPVYfjNw+zzQ/o4/fk/ix9nmh/Rx+/J/FnPw6TiPP0XfxiHgfL1WH4zcPs80P6OP35P4sfZ5of0cfvyfxYfDpOI8/RHxiHgfL1WJ6dSXUBQxLClPYm+AaI79u4zT/CkerXaB03TxCtruT5LkBbBN7nIuvY/4Tv2eaD9HH78n8WS3S+kR6ddsIKr/AES7uB3PAdjXJ5rvlmno3xm5Ph+lTq8RjmbZo8fwV0aUttHmKqt8FYuvy5Kr7fLGeuMZpKV//9k="/>
          <p:cNvSpPr>
            <a:spLocks noChangeAspect="1" noChangeArrowheads="1"/>
          </p:cNvSpPr>
          <p:nvPr/>
        </p:nvSpPr>
        <p:spPr bwMode="auto">
          <a:xfrm>
            <a:off x="77788" y="-652463"/>
            <a:ext cx="159067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16391" name="Picture 10" descr="http://t3.gstatic.com/images?q=tbn:ANd9GcSrhPn_YJZRbeWpLo7_0kX72-5pl-Hp_W3TAlmUOdCyY9y3fJaP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299561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b="1" smtClean="0"/>
              <a:t>3er Nivel: TRANSICIÓN SILABICO-ALFABETICO</a:t>
            </a:r>
            <a:endParaRPr lang="es-ES" b="1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Oscila entre una letra para cada silaba y una letra para cada sonido con relación sonora convencional.</a:t>
            </a:r>
            <a:endParaRPr lang="es-ES" altLang="es-MX" smtClean="0"/>
          </a:p>
        </p:txBody>
      </p:sp>
      <p:pic>
        <p:nvPicPr>
          <p:cNvPr id="17412" name="Picture 6" descr="TRANSICIÓ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357563"/>
            <a:ext cx="6696075" cy="3887787"/>
          </a:xfrm>
        </p:spPr>
      </p:pic>
      <p:pic>
        <p:nvPicPr>
          <p:cNvPr id="17413" name="Picture 6" descr="http://t2.gstatic.com/images?q=tbn:ANd9GcQRini9O6K-GRdxWIJ-htOK2wHEwjC2vdzjoqIZ4-MNvtQdzzE2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15335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smtClean="0"/>
              <a:t>4° Nivel: ALFABETICO</a:t>
            </a:r>
            <a:endParaRPr lang="es-ES" b="1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Cada letra representa un sonido presenta casi todas las características del sistema convencional de escritura.</a:t>
            </a:r>
            <a:endParaRPr lang="es-ES" altLang="es-MX" smtClean="0"/>
          </a:p>
        </p:txBody>
      </p:sp>
      <p:pic>
        <p:nvPicPr>
          <p:cNvPr id="18436" name="Picture 5" descr="ALFABETIC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508375"/>
            <a:ext cx="7200900" cy="3808413"/>
          </a:xfrm>
        </p:spPr>
      </p:pic>
      <p:pic>
        <p:nvPicPr>
          <p:cNvPr id="18437" name="Picture 6" descr="http://t0.gstatic.com/images?q=tbn:ANd9GcRGT2LzXQTLEpsHRZ6vg1ck-rwv1Q0qVICQV85DJ6XquxoR0tM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49675"/>
            <a:ext cx="32639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6600" b="1" dirty="0" smtClean="0"/>
              <a:t>° ! $ “ $ # ° ^ ( +</a:t>
            </a:r>
            <a:endParaRPr lang="es-MX" sz="6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sz="6000" b="1" dirty="0" smtClean="0"/>
              <a:t>°  !  “  #  $  %  &amp;  /  (  =  ?  )</a:t>
            </a:r>
          </a:p>
          <a:p>
            <a:pPr marL="0" indent="0">
              <a:buNone/>
            </a:pPr>
            <a:r>
              <a:rPr lang="es-MX" sz="6000" b="1" dirty="0" smtClean="0"/>
              <a:t>  _  @  *  +  [  ~  ^  }  ¬</a:t>
            </a:r>
          </a:p>
          <a:p>
            <a:pPr marL="0" indent="0">
              <a:buNone/>
            </a:pPr>
            <a:r>
              <a:rPr lang="es-MX" sz="6000" b="1" dirty="0" smtClean="0"/>
              <a:t>  //  ;  \\   &lt;   ¡   &gt;&gt;</a:t>
            </a:r>
          </a:p>
          <a:p>
            <a:pPr marL="0" indent="0" algn="ctr">
              <a:buNone/>
            </a:pPr>
            <a:r>
              <a:rPr lang="es-MX" sz="6000" b="1" smtClean="0"/>
              <a:t>¿QUÉ DICE AQUÍ?</a:t>
            </a:r>
            <a:endParaRPr lang="es-MX" sz="6000" b="1" dirty="0"/>
          </a:p>
        </p:txBody>
      </p:sp>
    </p:spTree>
    <p:extLst>
      <p:ext uri="{BB962C8B-B14F-4D97-AF65-F5344CB8AC3E}">
        <p14:creationId xmlns:p14="http://schemas.microsoft.com/office/powerpoint/2010/main" val="6690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b="1" dirty="0" smtClean="0"/>
              <a:t>“°[^//}( </a:t>
            </a:r>
            <a:r>
              <a:rPr lang="es-MX" sz="6000" b="1" baseline="-25000" dirty="0" smtClean="0"/>
              <a:t>¬</a:t>
            </a:r>
            <a:r>
              <a:rPr lang="es-MX" sz="6000" b="1" dirty="0" smtClean="0"/>
              <a:t>°     ^+=°</a:t>
            </a:r>
          </a:p>
          <a:p>
            <a:pPr marL="0" indent="0" algn="ctr">
              <a:buNone/>
            </a:pPr>
            <a:endParaRPr lang="es-MX" sz="4000" b="1" dirty="0"/>
          </a:p>
          <a:p>
            <a:pPr marL="0" indent="0" algn="just">
              <a:buNone/>
            </a:pPr>
            <a:r>
              <a:rPr lang="es-MX" sz="6000" b="1" dirty="0" smtClean="0"/>
              <a:t>/°!(°    //@°    ;$&gt;&gt;    //@°    @(*°    ~//$     ;(;(°    $@   $)    !+}~//$.</a:t>
            </a:r>
            <a:endParaRPr lang="es-MX" sz="6000" b="1" dirty="0"/>
          </a:p>
        </p:txBody>
      </p:sp>
    </p:spTree>
    <p:extLst>
      <p:ext uri="{BB962C8B-B14F-4D97-AF65-F5344CB8AC3E}">
        <p14:creationId xmlns:p14="http://schemas.microsoft.com/office/powerpoint/2010/main" val="39699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b="1" dirty="0" smtClean="0"/>
              <a:t>“°[^//}( </a:t>
            </a:r>
            <a:r>
              <a:rPr lang="es-MX" sz="4400" b="1" baseline="-25000" dirty="0" smtClean="0"/>
              <a:t>¬</a:t>
            </a:r>
            <a:r>
              <a:rPr lang="es-MX" sz="4400" b="1" dirty="0" smtClean="0"/>
              <a:t>°     ^+=°</a:t>
            </a:r>
          </a:p>
          <a:p>
            <a:pPr marL="0" indent="0" algn="just">
              <a:buNone/>
            </a:pPr>
            <a:r>
              <a:rPr lang="es-MX" sz="4400" b="1" dirty="0" smtClean="0"/>
              <a:t>/°!(°    //@°    ;$&gt;&gt;    //@°    @(*°    ~//$     ;(;(°    $@   $)    !+}~//$.</a:t>
            </a:r>
          </a:p>
          <a:p>
            <a:pPr marL="0" indent="0" algn="just">
              <a:buNone/>
            </a:pPr>
            <a:endParaRPr lang="es-MX" sz="4400" b="1" dirty="0"/>
          </a:p>
        </p:txBody>
      </p:sp>
      <p:pic>
        <p:nvPicPr>
          <p:cNvPr id="7170" name="Picture 2" descr="https://encrypted-tbn2.gstatic.com/images?q=tbn:ANd9GcRYYSGkb6c9q84Zt7rpsB9ETnTN3tSvmoJhl9CaYFTnTlcIZPo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89" y="2492896"/>
            <a:ext cx="4439890" cy="34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9600" b="1" dirty="0" smtClean="0"/>
              <a:t>+ } +</a:t>
            </a:r>
            <a:endParaRPr lang="es-MX" sz="9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2050" name="Picture 2" descr="https://encrypted-tbn1.gstatic.com/images?q=tbn:ANd9GcR1Gmntv0holgVLpiknhoaBNj-i-Xc8UuYwZoz9vAARd8sP2c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264696" cy="41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RECOMENDACIONES </a:t>
            </a:r>
            <a:r>
              <a:rPr lang="es-MX" sz="2400" b="1" dirty="0"/>
              <a:t>A PADRES DE FAMILIA PARA APOYAR A SUS HIJOS EN EL DESARROLLO DEL CAMPO FORMATIVO: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400" b="1" dirty="0"/>
              <a:t>“LENGUAJE Y COMUNICACIÓN”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es-MX" sz="2000" b="1" dirty="0"/>
              <a:t>Preguntarle todos los días lo que hizo en la escuela durante el trayecto de la escuela a su casa. </a:t>
            </a:r>
          </a:p>
          <a:p>
            <a:pPr lvl="0" algn="just"/>
            <a:r>
              <a:rPr lang="es-MX" sz="2000" b="1" dirty="0"/>
              <a:t>Hacerlo participe en las conversaciones de familia mientras comen o en la sobre mesa preguntándole ¿Qué opina de determinado tema?, ¿Si está o no de acuerdo en algo? ¿Qué haría el para solucionar alguna problemática?, etc.</a:t>
            </a:r>
          </a:p>
          <a:p>
            <a:pPr lvl="0" algn="just"/>
            <a:r>
              <a:rPr lang="es-MX" sz="2000" b="1" dirty="0"/>
              <a:t>Escuchar a su hijo(a) cuando le quiera decir algo y acostumbrarlo a escuchar a otros respetando turnos para hablar en una conversación: ´´Aprender a escuchar ayuda a afianzar ideas y a comprender conceptos.´´</a:t>
            </a:r>
          </a:p>
          <a:p>
            <a:pPr lvl="0" algn="just"/>
            <a:r>
              <a:rPr lang="es-MX" sz="2000" b="1" dirty="0"/>
              <a:t>Háblale a tu hijo por su nombre sin utilizar apodos, utiliza palabras correctas nunca utilices diminutivos para dirigirte a un objeto. </a:t>
            </a:r>
          </a:p>
          <a:p>
            <a:pPr lvl="0" algn="just"/>
            <a:r>
              <a:rPr lang="es-MX" sz="2000" b="1" dirty="0"/>
              <a:t>Utiliza un vocabulario amplio y explicarle las palabras que no entienda, provocar que el niño incorpore más palabras a su léxico  mediante la lectura de cuentos, la observación de documentales de animales o programas para niños, conversación de familia, juegos, etc. </a:t>
            </a:r>
          </a:p>
          <a:p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752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http://www.blogparamamas.com/wp-content/uploads/2010/01/Familia-comiendo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329500" cy="61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endParaRPr lang="es-MX" dirty="0" smtClean="0"/>
          </a:p>
          <a:p>
            <a:pPr lvl="0" algn="just"/>
            <a:r>
              <a:rPr lang="es-MX" dirty="0" smtClean="0"/>
              <a:t>Nunca </a:t>
            </a:r>
            <a:r>
              <a:rPr lang="es-MX" dirty="0"/>
              <a:t>le digas a tu hijo </a:t>
            </a:r>
            <a:r>
              <a:rPr lang="es-MX" b="1" dirty="0"/>
              <a:t>´´ASÍ NO SE DICE´´</a:t>
            </a:r>
            <a:r>
              <a:rPr lang="es-MX" dirty="0"/>
              <a:t> mejor repite correctamente la frase que dijo incorrectamente Ejemplo: -Mamá es que no busco mi muñeca Mamá contesta  -No encuentras tu muñeca búscala bien  y la encontraras-</a:t>
            </a:r>
          </a:p>
          <a:p>
            <a:pPr lvl="0" algn="just"/>
            <a:r>
              <a:rPr lang="es-MX" dirty="0"/>
              <a:t>Nunca trates de adivinar lo que tu hijo te dice con señas o palabras cortadas mejor impúlsalo a que se comunique contigo hablando con mayor claridad. Propicien en casa </a:t>
            </a:r>
            <a:r>
              <a:rPr lang="es-MX" b="1" dirty="0"/>
              <a:t>´´Ambientes estimulantes para el desarrollo de la capacidad de expresión´´ </a:t>
            </a:r>
            <a:endParaRPr lang="es-MX" dirty="0"/>
          </a:p>
          <a:p>
            <a:pPr lvl="0" algn="just"/>
            <a:r>
              <a:rPr lang="es-MX" dirty="0"/>
              <a:t>Ayuda a que tu hijo logre construir ideas más completas y coherentes, así como ampliar su capacidad de escucha. </a:t>
            </a:r>
          </a:p>
          <a:p>
            <a:pPr lvl="0" algn="just"/>
            <a:r>
              <a:rPr lang="es-MX" dirty="0"/>
              <a:t>Canten con sus hijos, jueguen con las palabras, con adivinanzas, rimas y trabalenguas. </a:t>
            </a:r>
          </a:p>
          <a:p>
            <a:pPr lvl="0" algn="just"/>
            <a:r>
              <a:rPr lang="es-MX" dirty="0"/>
              <a:t>Cuenten y lean cuentos a sus hijos diariamente, buscando un lugar propicio para ello procura que sea un espacio en donde tu hijo y tú se encuentren cómodamente sentados y alejados del ruido.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11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25467188"/>
              </p:ext>
            </p:extLst>
          </p:nvPr>
        </p:nvGraphicFramePr>
        <p:xfrm>
          <a:off x="0" y="82550"/>
          <a:ext cx="9144000" cy="658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Line 15"/>
          <p:cNvSpPr>
            <a:spLocks noChangeShapeType="1"/>
          </p:cNvSpPr>
          <p:nvPr/>
        </p:nvSpPr>
        <p:spPr bwMode="auto">
          <a:xfrm flipH="1" flipV="1">
            <a:off x="3059113" y="4581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2916238" y="48688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7" name="Line 18"/>
          <p:cNvSpPr>
            <a:spLocks noChangeShapeType="1"/>
          </p:cNvSpPr>
          <p:nvPr/>
        </p:nvSpPr>
        <p:spPr bwMode="auto">
          <a:xfrm>
            <a:off x="5940425" y="4581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8" name="Line 21"/>
          <p:cNvSpPr>
            <a:spLocks noChangeShapeType="1"/>
          </p:cNvSpPr>
          <p:nvPr/>
        </p:nvSpPr>
        <p:spPr bwMode="auto">
          <a:xfrm flipH="1">
            <a:off x="5724525" y="48688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1039" name="Picture 18" descr="http://t1.gstatic.com/images?q=tbn:ANd9GcQ-3ly51Sf0luNc58sE9hOGmbjfzVaKULam4F_FoqXrb_K1DR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92" y="183654"/>
            <a:ext cx="30257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0" descr="http://t2.gstatic.com/images?q=tbn:ANd9GcSU87JGB5n5WIXZyWptWQmM3AdPrh6U92bjGRZ7VVHtBRTml7p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" y="260648"/>
            <a:ext cx="2735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http://enpareja.blogs.elle.es/files/2012/12/madre-e-hijo-ley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668" y="332656"/>
            <a:ext cx="10009112" cy="62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just"/>
            <a:r>
              <a:rPr lang="es-MX" dirty="0"/>
              <a:t>Inventa cuentos con tu hijo a partir de una imagen o palabra. </a:t>
            </a:r>
          </a:p>
          <a:p>
            <a:pPr lvl="0" algn="just"/>
            <a:r>
              <a:rPr lang="es-MX" dirty="0"/>
              <a:t>Facilitarle en casa a los niños diversidad de textos escritos (Cuentos, libros, revistas, recetarios, periódicos, etc.) y permitirle los manipule y revise cuando él lo desee o necesite. </a:t>
            </a:r>
          </a:p>
          <a:p>
            <a:pPr lvl="0" algn="just"/>
            <a:r>
              <a:rPr lang="es-MX" dirty="0"/>
              <a:t>Incrementa los actos de lectura y escritura que se den en tu casa haciendo participe a tu hijo de los mismos. </a:t>
            </a:r>
          </a:p>
          <a:p>
            <a:pPr lvl="0" algn="just"/>
            <a:r>
              <a:rPr lang="es-MX" dirty="0"/>
              <a:t>Juega a decir palabras que inician con una misma letra Ejemplo: Palabras que inician con ´´a´´ (árbol, abeja, aro, anillo, ala, etc.)</a:t>
            </a:r>
          </a:p>
          <a:p>
            <a:pPr lvl="0" algn="just"/>
            <a:r>
              <a:rPr lang="es-MX" dirty="0"/>
              <a:t>A leerle a tu hijo señalar con tu dedo la lectura para que él se dé cuenta que se escribe de izquierda a derecha, de arriba y  abajo y que lo que escribe también se puede leer. 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7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4" name="Picture 4" descr="http://assets.archivhadas.es/system/images/attachments/4597/big_publicacion__4b98b8c87c4f2.jpg?1282807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/>
            <a:r>
              <a:rPr lang="es-MX" dirty="0"/>
              <a:t>Marca sus pertenecías con su NOMBRE PROPIO, en caso de que tu hijo llegue a perder algo en la escuela indícale que lo busque el mismo reconociendo su nombre</a:t>
            </a:r>
            <a:r>
              <a:rPr lang="es-MX" dirty="0" smtClean="0"/>
              <a:t>. Enséñale a escribir su nombre y analicen las letras que lo componen.</a:t>
            </a:r>
            <a:endParaRPr lang="es-MX" dirty="0"/>
          </a:p>
          <a:p>
            <a:pPr lvl="0" algn="just"/>
            <a:r>
              <a:rPr lang="es-MX" dirty="0"/>
              <a:t>En un calendario ir registrando fechas importantes y los días que van pasando.</a:t>
            </a:r>
          </a:p>
          <a:p>
            <a:pPr lvl="0" algn="just"/>
            <a:r>
              <a:rPr lang="es-MX" dirty="0"/>
              <a:t>Jugar a formar palabras con el alfabeto móvil. </a:t>
            </a:r>
          </a:p>
          <a:p>
            <a:pPr lvl="0" algn="just"/>
            <a:r>
              <a:rPr lang="es-MX" dirty="0"/>
              <a:t>Elaborar listados para ir al supermercado e ir marcando lo que se vaya comprando. </a:t>
            </a:r>
          </a:p>
          <a:p>
            <a:pPr lvl="0" algn="just"/>
            <a:r>
              <a:rPr lang="es-MX" dirty="0"/>
              <a:t>Escribir cartas a parientes, amigos o hasta a su propia maestra transcribiendo lo que el niño diga que dice y así darle funcionalidad y utilidad a su escritura.</a:t>
            </a:r>
          </a:p>
          <a:p>
            <a:pPr lvl="0" algn="just"/>
            <a:r>
              <a:rPr lang="es-MX" dirty="0"/>
              <a:t>Enviar correos electrónicos.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5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42" name="Picture 2" descr="F:\SAM_21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0864" cy="3518148"/>
          </a:xfrm>
          <a:prstGeom prst="rect">
            <a:avLst/>
          </a:prstGeom>
          <a:noFill/>
        </p:spPr>
      </p:pic>
      <p:pic>
        <p:nvPicPr>
          <p:cNvPr id="61443" name="Picture 3" descr="F:\SAM_21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521696" cy="3391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3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Resultado de imagen para niños de preescolar escribi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39"/>
            <a:ext cx="9144000" cy="68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8610" name="Picture 2" descr="F:\SAM_15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480" cy="3240360"/>
          </a:xfrm>
          <a:prstGeom prst="rect">
            <a:avLst/>
          </a:prstGeom>
          <a:noFill/>
        </p:spPr>
      </p:pic>
      <p:pic>
        <p:nvPicPr>
          <p:cNvPr id="68611" name="Picture 3" descr="F:\SAM_15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809728" cy="3607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9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/>
            <a:r>
              <a:rPr lang="es-MX" dirty="0"/>
              <a:t>Dentro de un texto sencillo o lista de palabras preguntarle ¿Dónde dice?. </a:t>
            </a:r>
          </a:p>
          <a:p>
            <a:pPr lvl="0" algn="just"/>
            <a:r>
              <a:rPr lang="es-MX" dirty="0"/>
              <a:t>Cada que el niño escriba pídele que te diga ¿Qué dice lo que escribió? Ayudándolo a reflexionar sobre su producto o texto. </a:t>
            </a:r>
          </a:p>
          <a:p>
            <a:pPr lvl="0" algn="just"/>
            <a:r>
              <a:rPr lang="es-MX" dirty="0"/>
              <a:t>Si tu hijo pregunta ¿Qué dice aquí? díselo señalando  con tu dedo y por otra parte si te pregunta ¿Que letras es esta? Mencionarle su sonido  más no su nombre Ejemplo: Esta es la´´ </a:t>
            </a:r>
            <a:r>
              <a:rPr lang="es-MX" dirty="0" err="1"/>
              <a:t>sssss</a:t>
            </a:r>
            <a:r>
              <a:rPr lang="es-MX" dirty="0"/>
              <a:t>´´ Y no es esta es la ´´ese´´.</a:t>
            </a:r>
          </a:p>
          <a:p>
            <a:pPr lvl="0" algn="just"/>
            <a:r>
              <a:rPr lang="es-MX" dirty="0"/>
              <a:t>Reconoce las producciones de escritura que tu hijo realice sin dejar de cuestionarle su contenido e impulsarlo para que estas mejoren, nunca olvides respetar sus procesos obligándolo a realizar actividades que no puede o no le interesa hacer.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1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http://infoeducativa.net/wp-content/uploads/2012/05/estudiar_en_fam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322" y="0"/>
            <a:ext cx="9734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/>
              <a:t>Gusto y obligación por escribir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smtClean="0">
                <a:solidFill>
                  <a:srgbClr val="FF0000"/>
                </a:solidFill>
              </a:rPr>
              <a:t>                                           ¿Tu cómo quieres que tu</a:t>
            </a:r>
          </a:p>
          <a:p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smtClean="0">
                <a:solidFill>
                  <a:srgbClr val="FF0000"/>
                </a:solidFill>
              </a:rPr>
              <a:t>                                           hijo lea y escriba?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cristianos.com/wp-content/uploads/2008/12/1654-12-19-08-pa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4621727" cy="31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adres regañando a sus hijos por hacer mal sus tareas escol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28" y="4282073"/>
            <a:ext cx="473264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sqYQgpFenWk/TOUv5QsqzjI/AAAAAAAAAEA/CS5RPEdtKFc/s1600/nin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4658"/>
            <a:ext cx="4283968" cy="39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79163967"/>
              </p:ext>
            </p:extLst>
          </p:nvPr>
        </p:nvGraphicFramePr>
        <p:xfrm>
          <a:off x="442913" y="103188"/>
          <a:ext cx="8243887" cy="595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2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409824" y="764704"/>
            <a:ext cx="6734175" cy="52916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s-MX" sz="8000" b="1" dirty="0" smtClean="0"/>
              <a:t>¿Cuáles son mis expectativas en cuanto a la lectura, escritura y los números?</a:t>
            </a:r>
            <a:endParaRPr lang="es-MX" sz="8000" b="1" dirty="0"/>
          </a:p>
        </p:txBody>
      </p:sp>
      <p:pic>
        <p:nvPicPr>
          <p:cNvPr id="5122" name="Picture 2" descr="https://tutoriaenlineacobach.files.wordpress.com/2010/12/pad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98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b="1" dirty="0"/>
              <a:t>1</a:t>
            </a:r>
            <a:r>
              <a:rPr lang="es-MX" b="1" dirty="0" smtClean="0"/>
              <a:t>. Lenguaje y Comunicación.</a:t>
            </a:r>
            <a:endParaRPr lang="es-ES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Lengua Oral y Lengua escrita</a:t>
            </a:r>
            <a:endParaRPr lang="es-ES" altLang="es-MX" smtClean="0"/>
          </a:p>
        </p:txBody>
      </p:sp>
      <p:pic>
        <p:nvPicPr>
          <p:cNvPr id="14340" name="Picture 5" descr="leyend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349500"/>
            <a:ext cx="2219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normal_011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00"/>
            <a:ext cx="24495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Ense%C3%B1ar_a_escribir476x360_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20938"/>
            <a:ext cx="22320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SCN011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37063"/>
            <a:ext cx="25638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Platica%2420ni%24C3%24B1os%2420Kinder%24200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1525"/>
            <a:ext cx="2946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/>
              <a:t>¿QUÉ ES EL LENGUAJE?</a:t>
            </a:r>
            <a:endParaRPr lang="es-MX" sz="6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http://1.bp.blogspot.com/-AwVaWJGga-Q/Te2L2hhEXBI/AAAAAAAAACE/svxYpJXsWQ0/s320/CAN_O_VESP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55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s-MX" b="1" dirty="0" smtClean="0"/>
              <a:t>LENGUAJE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800" b="1" dirty="0" smtClean="0"/>
              <a:t>ACTIVIDAD COMUNICATIVA, COGNITIVA Y REFLEXIVA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b="1" dirty="0" smtClean="0"/>
              <a:t>PERMITE INTEGRARSE Y ACCEDER AL CONOCIMIENTO DE OTRAS CULTURAS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b="1" dirty="0" smtClean="0"/>
              <a:t>CON EL LENGUAJE EL SER HUMANO REPRESENTA EL MUNDO QUE LE RODEA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b="1" dirty="0" smtClean="0"/>
              <a:t>PARTICIPA EN LA CONSTRUCCIÓN DEL CONOCIMIENTO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b="1" dirty="0" smtClean="0"/>
              <a:t>ORGANIZA SU PENSAMIENTO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b="1" dirty="0" smtClean="0"/>
              <a:t>DESARROLLA LA CREATIVIDAD Y LA IMAGINACIÓN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b="1" dirty="0" smtClean="0"/>
              <a:t>Y REFLEXIONA SOBRE LA CREACIÓN DISCURSIVA E INTELECTUAL PROPIA Y LA DE OTROS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0267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1554</Words>
  <Application>Microsoft Office PowerPoint</Application>
  <PresentationFormat>Presentación en pantalla (4:3)</PresentationFormat>
  <Paragraphs>154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ESCUELA PARA PADRES 5ª. SESIÓN</vt:lpstr>
      <vt:lpstr>Metodología: Se trabaja a partir de COMPETENCIAS</vt:lpstr>
      <vt:lpstr>¿Cómo?</vt:lpstr>
      <vt:lpstr>Presentación de PowerPoint</vt:lpstr>
      <vt:lpstr>Presentación de PowerPoint</vt:lpstr>
      <vt:lpstr>Presentación de PowerPoint</vt:lpstr>
      <vt:lpstr>1. Lenguaje y Comunicación.</vt:lpstr>
      <vt:lpstr>¿QUÉ ES EL LENGUAJE?</vt:lpstr>
      <vt:lpstr>LENGUAJE</vt:lpstr>
      <vt:lpstr>USOS</vt:lpstr>
      <vt:lpstr>NOS COMUNICAMOS DESDE QUE NACEMOS</vt:lpstr>
      <vt:lpstr>CONFORME VAN CRECIENDO VAN APRENDIENDO A HABLAR</vt:lpstr>
      <vt:lpstr>AMBIENTE ESTIMULANTE</vt:lpstr>
      <vt:lpstr>ESTIMULACIÓN DEL LENGUAJE</vt:lpstr>
      <vt:lpstr>Presentación de PowerPoint</vt:lpstr>
      <vt:lpstr>Presentación de PowerPoint</vt:lpstr>
      <vt:lpstr>“LENGUAJE ESCRITO”</vt:lpstr>
      <vt:lpstr>¿Qué es leer y qué escribir?</vt:lpstr>
      <vt:lpstr>INDISPENSABLE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EXISTEN 4 NIVELES DE ESCRITURA</vt:lpstr>
      <vt:lpstr>2° Nivel: SILABICO</vt:lpstr>
      <vt:lpstr>3er Nivel: TRANSICIÓN SILABICO-ALFABETICO</vt:lpstr>
      <vt:lpstr>4° Nivel: ALFABETICO</vt:lpstr>
      <vt:lpstr>° ! $ “ $ # ° ^ ( +</vt:lpstr>
      <vt:lpstr>Presentación de PowerPoint</vt:lpstr>
      <vt:lpstr>Presentación de PowerPoint</vt:lpstr>
      <vt:lpstr>+ } +</vt:lpstr>
      <vt:lpstr> RECOMENDACIONES A PADRES DE FAMILIA PARA APOYAR A SUS HIJOS EN EL DESARROLLO DEL CAMPO FORMATIVO: “LENGUAJE Y COMUNICACIÓN”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Gusto y obligación por escribir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PARA PADRES 5ª. SESIÓN</dc:title>
  <dc:creator>EDITH</dc:creator>
  <cp:lastModifiedBy>Luis Daniel</cp:lastModifiedBy>
  <cp:revision>43</cp:revision>
  <cp:lastPrinted>2015-04-22T02:44:56Z</cp:lastPrinted>
  <dcterms:created xsi:type="dcterms:W3CDTF">2015-04-15T01:20:01Z</dcterms:created>
  <dcterms:modified xsi:type="dcterms:W3CDTF">2015-07-20T09:39:37Z</dcterms:modified>
</cp:coreProperties>
</file>